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24"/>
  </p:notesMasterIdLst>
  <p:sldIdLst>
    <p:sldId id="256" r:id="rId3"/>
    <p:sldId id="263" r:id="rId4"/>
    <p:sldId id="284" r:id="rId5"/>
    <p:sldId id="300" r:id="rId6"/>
    <p:sldId id="362" r:id="rId7"/>
    <p:sldId id="367" r:id="rId8"/>
    <p:sldId id="257" r:id="rId9"/>
    <p:sldId id="346" r:id="rId10"/>
    <p:sldId id="364" r:id="rId11"/>
    <p:sldId id="341" r:id="rId12"/>
    <p:sldId id="365" r:id="rId13"/>
    <p:sldId id="344" r:id="rId14"/>
    <p:sldId id="262" r:id="rId15"/>
    <p:sldId id="345" r:id="rId16"/>
    <p:sldId id="342" r:id="rId17"/>
    <p:sldId id="360" r:id="rId18"/>
    <p:sldId id="357" r:id="rId19"/>
    <p:sldId id="368" r:id="rId20"/>
    <p:sldId id="353" r:id="rId21"/>
    <p:sldId id="363" r:id="rId22"/>
    <p:sldId id="355" r:id="rId2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Chivo Black" panose="020B0604020202020204" charset="0"/>
      <p:bold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Proxima Nova" panose="020B0604020202020204" charset="0"/>
      <p:regular r:id="rId35"/>
      <p:bold r:id="rId36"/>
      <p:italic r:id="rId37"/>
      <p:boldItalic r:id="rId38"/>
    </p:embeddedFont>
    <p:embeddedFont>
      <p:font typeface="Proxima Nova Semibold" panose="020B0604020202020204" charset="0"/>
      <p:regular r:id="rId39"/>
      <p:bold r:id="rId40"/>
      <p:boldItalic r:id="rId41"/>
    </p:embeddedFont>
    <p:embeddedFont>
      <p:font typeface="Roboto Condensed Light" panose="02000000000000000000" pitchFamily="2" charset="0"/>
      <p:regular r:id="rId42"/>
      <p: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CD65C"/>
    <a:srgbClr val="C9C56F"/>
    <a:srgbClr val="B3B385"/>
    <a:srgbClr val="F0F000"/>
    <a:srgbClr val="D0EDEA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B04B16-C674-4067-A435-F91813F0EE8D}">
  <a:tblStyle styleId="{25B04B16-C674-4067-A435-F91813F0EE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2817" autoAdjust="0"/>
  </p:normalViewPr>
  <p:slideViewPr>
    <p:cSldViewPr snapToGrid="0">
      <p:cViewPr>
        <p:scale>
          <a:sx n="87" d="100"/>
          <a:sy n="87" d="100"/>
        </p:scale>
        <p:origin x="288" y="-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*add </a:t>
            </a:r>
            <a:r>
              <a:rPr lang="en-US" dirty="0" err="1"/>
              <a:t>statile</a:t>
            </a:r>
            <a:r>
              <a:rPr lang="en-US" dirty="0"/>
              <a:t> image and put habitats underneath</a:t>
            </a:r>
          </a:p>
          <a:p>
            <a:endParaRPr lang="en-US" dirty="0"/>
          </a:p>
          <a:p>
            <a:r>
              <a:rPr lang="en-US" dirty="0"/>
              <a:t>Talk about Amazon River Plume</a:t>
            </a:r>
          </a:p>
          <a:p>
            <a:pPr lvl="1"/>
            <a:r>
              <a:rPr lang="en-US" dirty="0"/>
              <a:t>The mouth of the amazon dumps fresh water into the WTNA</a:t>
            </a:r>
          </a:p>
          <a:p>
            <a:r>
              <a:rPr lang="en-US" dirty="0"/>
              <a:t>Western Tropical North Atlantic</a:t>
            </a:r>
          </a:p>
          <a:p>
            <a:endParaRPr lang="en-US" dirty="0"/>
          </a:p>
          <a:p>
            <a:r>
              <a:rPr lang="en-US" dirty="0"/>
              <a:t>4 that were sampled (there are 7 total)</a:t>
            </a:r>
          </a:p>
        </p:txBody>
      </p:sp>
    </p:spTree>
    <p:extLst>
      <p:ext uri="{BB962C8B-B14F-4D97-AF65-F5344CB8AC3E}">
        <p14:creationId xmlns:p14="http://schemas.microsoft.com/office/powerpoint/2010/main" val="2147193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e7a021b27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e7a021b27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 samples using either a meter net of a MOCNESS (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Multiple Opening-Closing Net and Environmental Sensing System)</a:t>
            </a:r>
            <a:r>
              <a:rPr lang="en-US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Samples were separated into five size fractions (250, 500, 1000, 2000, 4000 µm) using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nitex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sieve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e7b5288d78_0_29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e7b5288d78_0_29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477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e7b5288d78_0_29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e7b5288d78_0_29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09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Redfield stoichiometry (focus on elemental composition)</a:t>
            </a:r>
          </a:p>
          <a:p>
            <a:pPr lvl="1"/>
            <a:r>
              <a:rPr lang="en-US" dirty="0"/>
              <a:t>Put in (delta) equation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17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e7b5288d7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e7b5288d7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e7b5288d78_0_29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e7b5288d78_0_29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e7b5288d78_0_30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e7b5288d78_0_30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Zoo = animal, plankton = drifter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(all plankton) Cannot swim against ocean current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Primary/ secondary consumers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Feed on phytoplankton (primary producers)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organisms need N or P or C?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Elemental composition (including P)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Redfield ratio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Zooplankton requirements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617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“Zooplankton uptake these nutrients at generally at a ratio, known as the Redfield ratio. Studying these ratios in zooplankton can elucidate nutrient limitations …”</a:t>
            </a:r>
          </a:p>
        </p:txBody>
      </p:sp>
    </p:spTree>
    <p:extLst>
      <p:ext uri="{BB962C8B-B14F-4D97-AF65-F5344CB8AC3E}">
        <p14:creationId xmlns:p14="http://schemas.microsoft.com/office/powerpoint/2010/main" val="369106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e7b5288d78_0_29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e7b5288d78_0_29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Add equation -&gt; overtop of these images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Same atomic number</a:t>
            </a:r>
          </a:p>
          <a:p>
            <a:pPr marL="285750" indent="-285750">
              <a:buFontTx/>
              <a:buChar char="-"/>
            </a:pPr>
            <a:r>
              <a:rPr lang="en-US" dirty="0"/>
              <a:t>Different atomic mass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Types:</a:t>
            </a:r>
          </a:p>
          <a:p>
            <a:pPr marL="285750" lvl="3" indent="-285750">
              <a:buFontTx/>
              <a:buChar char="-"/>
            </a:pPr>
            <a:r>
              <a:rPr lang="en-US" dirty="0"/>
              <a:t>Stable 15N and 13C</a:t>
            </a:r>
          </a:p>
          <a:p>
            <a:pPr marL="285750" lvl="3" indent="-285750">
              <a:buFontTx/>
              <a:buChar char="-"/>
            </a:pPr>
            <a:r>
              <a:rPr lang="en-US" dirty="0"/>
              <a:t>Unstable 14C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Because of this phenomenon we can use isotopes to ….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track sources of 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animal trophic position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e7b5288d78_0_29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e7b5288d78_0_29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37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Talk about Amazon River Plume</a:t>
            </a:r>
          </a:p>
          <a:p>
            <a:pPr lvl="1"/>
            <a:r>
              <a:rPr lang="en-US" dirty="0"/>
              <a:t>The mouth of the amazon dumps fresh water into the WTNA</a:t>
            </a:r>
          </a:p>
          <a:p>
            <a:r>
              <a:rPr lang="en-US" dirty="0"/>
              <a:t>Western Tropical North Atlantic</a:t>
            </a:r>
          </a:p>
          <a:p>
            <a:endParaRPr lang="en-US" dirty="0"/>
          </a:p>
          <a:p>
            <a:r>
              <a:rPr lang="en-US" dirty="0"/>
              <a:t>4 that were sampled (there are 7 total)</a:t>
            </a:r>
          </a:p>
        </p:txBody>
      </p:sp>
    </p:spTree>
    <p:extLst>
      <p:ext uri="{BB962C8B-B14F-4D97-AF65-F5344CB8AC3E}">
        <p14:creationId xmlns:p14="http://schemas.microsoft.com/office/powerpoint/2010/main" val="3792034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31205" t="21461" r="31680" b="26711"/>
          <a:stretch/>
        </p:blipFill>
        <p:spPr>
          <a:xfrm>
            <a:off x="1890600" y="469725"/>
            <a:ext cx="5073077" cy="39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19549" t="37004" r="51290" b="21356"/>
          <a:stretch/>
        </p:blipFill>
        <p:spPr>
          <a:xfrm>
            <a:off x="-752375" y="-692850"/>
            <a:ext cx="3424402" cy="27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8665269" y="1897014"/>
            <a:ext cx="220642" cy="4090234"/>
          </a:xfrm>
          <a:custGeom>
            <a:avLst/>
            <a:gdLst/>
            <a:ahLst/>
            <a:cxnLst/>
            <a:rect l="l" t="t" r="r" b="b"/>
            <a:pathLst>
              <a:path w="2733" h="33915" extrusionOk="0">
                <a:moveTo>
                  <a:pt x="2523" y="0"/>
                </a:moveTo>
                <a:cubicBezTo>
                  <a:pt x="2417" y="0"/>
                  <a:pt x="2310" y="66"/>
                  <a:pt x="2310" y="196"/>
                </a:cubicBezTo>
                <a:cubicBezTo>
                  <a:pt x="2275" y="4507"/>
                  <a:pt x="2096" y="8817"/>
                  <a:pt x="1834" y="13115"/>
                </a:cubicBezTo>
                <a:cubicBezTo>
                  <a:pt x="1703" y="15246"/>
                  <a:pt x="1584" y="17389"/>
                  <a:pt x="1370" y="19508"/>
                </a:cubicBezTo>
                <a:cubicBezTo>
                  <a:pt x="1143" y="21651"/>
                  <a:pt x="941" y="23807"/>
                  <a:pt x="715" y="25950"/>
                </a:cubicBezTo>
                <a:cubicBezTo>
                  <a:pt x="477" y="28379"/>
                  <a:pt x="262" y="30795"/>
                  <a:pt x="36" y="33212"/>
                </a:cubicBezTo>
                <a:cubicBezTo>
                  <a:pt x="0" y="33593"/>
                  <a:pt x="381" y="33915"/>
                  <a:pt x="739" y="33915"/>
                </a:cubicBezTo>
                <a:cubicBezTo>
                  <a:pt x="1155" y="33915"/>
                  <a:pt x="1405" y="33593"/>
                  <a:pt x="1441" y="33212"/>
                </a:cubicBezTo>
                <a:cubicBezTo>
                  <a:pt x="1905" y="28938"/>
                  <a:pt x="2191" y="24640"/>
                  <a:pt x="2298" y="20342"/>
                </a:cubicBezTo>
                <a:cubicBezTo>
                  <a:pt x="2406" y="16056"/>
                  <a:pt x="2572" y="11781"/>
                  <a:pt x="2644" y="7495"/>
                </a:cubicBezTo>
                <a:cubicBezTo>
                  <a:pt x="2679" y="5066"/>
                  <a:pt x="2703" y="2625"/>
                  <a:pt x="2727" y="196"/>
                </a:cubicBezTo>
                <a:cubicBezTo>
                  <a:pt x="2733" y="66"/>
                  <a:pt x="2629" y="0"/>
                  <a:pt x="25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257009" y="2178168"/>
            <a:ext cx="1010232" cy="1837869"/>
            <a:chOff x="3452200" y="1678600"/>
            <a:chExt cx="406925" cy="740300"/>
          </a:xfrm>
        </p:grpSpPr>
        <p:sp>
          <p:nvSpPr>
            <p:cNvPr id="14" name="Google Shape;14;p2"/>
            <p:cNvSpPr/>
            <p:nvPr/>
          </p:nvSpPr>
          <p:spPr>
            <a:xfrm>
              <a:off x="3498925" y="1784575"/>
              <a:ext cx="42600" cy="32775"/>
            </a:xfrm>
            <a:custGeom>
              <a:avLst/>
              <a:gdLst/>
              <a:ahLst/>
              <a:cxnLst/>
              <a:rect l="l" t="t" r="r" b="b"/>
              <a:pathLst>
                <a:path w="1704" h="1311" extrusionOk="0">
                  <a:moveTo>
                    <a:pt x="858" y="1"/>
                  </a:moveTo>
                  <a:cubicBezTo>
                    <a:pt x="13" y="1"/>
                    <a:pt x="1" y="1310"/>
                    <a:pt x="858" y="1310"/>
                  </a:cubicBezTo>
                  <a:cubicBezTo>
                    <a:pt x="1704" y="1310"/>
                    <a:pt x="170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53400" y="1760475"/>
              <a:ext cx="39325" cy="30675"/>
            </a:xfrm>
            <a:custGeom>
              <a:avLst/>
              <a:gdLst/>
              <a:ahLst/>
              <a:cxnLst/>
              <a:rect l="l" t="t" r="r" b="b"/>
              <a:pathLst>
                <a:path w="1573" h="1227" extrusionOk="0">
                  <a:moveTo>
                    <a:pt x="787" y="0"/>
                  </a:moveTo>
                  <a:cubicBezTo>
                    <a:pt x="1" y="0"/>
                    <a:pt x="1" y="1226"/>
                    <a:pt x="787" y="1226"/>
                  </a:cubicBezTo>
                  <a:cubicBezTo>
                    <a:pt x="1572" y="1226"/>
                    <a:pt x="1572" y="0"/>
                    <a:pt x="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50125" y="1844700"/>
              <a:ext cx="35750" cy="27700"/>
            </a:xfrm>
            <a:custGeom>
              <a:avLst/>
              <a:gdLst/>
              <a:ahLst/>
              <a:cxnLst/>
              <a:rect l="l" t="t" r="r" b="b"/>
              <a:pathLst>
                <a:path w="1430" h="1108" extrusionOk="0">
                  <a:moveTo>
                    <a:pt x="715" y="1"/>
                  </a:moveTo>
                  <a:cubicBezTo>
                    <a:pt x="1" y="1"/>
                    <a:pt x="1" y="1108"/>
                    <a:pt x="715" y="1108"/>
                  </a:cubicBezTo>
                  <a:cubicBezTo>
                    <a:pt x="1430" y="1108"/>
                    <a:pt x="1430" y="1"/>
                    <a:pt x="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12350" y="1828925"/>
              <a:ext cx="31575" cy="24425"/>
            </a:xfrm>
            <a:custGeom>
              <a:avLst/>
              <a:gdLst/>
              <a:ahLst/>
              <a:cxnLst/>
              <a:rect l="l" t="t" r="r" b="b"/>
              <a:pathLst>
                <a:path w="1263" h="977" extrusionOk="0">
                  <a:moveTo>
                    <a:pt x="631" y="1"/>
                  </a:moveTo>
                  <a:cubicBezTo>
                    <a:pt x="12" y="1"/>
                    <a:pt x="0" y="977"/>
                    <a:pt x="631" y="977"/>
                  </a:cubicBezTo>
                  <a:cubicBezTo>
                    <a:pt x="1262" y="977"/>
                    <a:pt x="1262" y="1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24550" y="1907800"/>
              <a:ext cx="2400" cy="2125"/>
            </a:xfrm>
            <a:custGeom>
              <a:avLst/>
              <a:gdLst/>
              <a:ahLst/>
              <a:cxnLst/>
              <a:rect l="l" t="t" r="r" b="b"/>
              <a:pathLst>
                <a:path w="96" h="85" extrusionOk="0">
                  <a:moveTo>
                    <a:pt x="48" y="1"/>
                  </a:moveTo>
                  <a:cubicBezTo>
                    <a:pt x="0" y="1"/>
                    <a:pt x="0" y="84"/>
                    <a:pt x="48" y="84"/>
                  </a:cubicBezTo>
                  <a:cubicBezTo>
                    <a:pt x="96" y="84"/>
                    <a:pt x="96" y="1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20675" y="1918075"/>
              <a:ext cx="25025" cy="25550"/>
            </a:xfrm>
            <a:custGeom>
              <a:avLst/>
              <a:gdLst/>
              <a:ahLst/>
              <a:cxnLst/>
              <a:rect l="l" t="t" r="r" b="b"/>
              <a:pathLst>
                <a:path w="1001" h="1022" extrusionOk="0">
                  <a:moveTo>
                    <a:pt x="507" y="0"/>
                  </a:moveTo>
                  <a:cubicBezTo>
                    <a:pt x="465" y="0"/>
                    <a:pt x="423" y="6"/>
                    <a:pt x="394" y="18"/>
                  </a:cubicBezTo>
                  <a:lnTo>
                    <a:pt x="382" y="18"/>
                  </a:lnTo>
                  <a:cubicBezTo>
                    <a:pt x="334" y="30"/>
                    <a:pt x="298" y="42"/>
                    <a:pt x="263" y="66"/>
                  </a:cubicBezTo>
                  <a:cubicBezTo>
                    <a:pt x="203" y="114"/>
                    <a:pt x="144" y="161"/>
                    <a:pt x="96" y="233"/>
                  </a:cubicBezTo>
                  <a:cubicBezTo>
                    <a:pt x="84" y="268"/>
                    <a:pt x="72" y="304"/>
                    <a:pt x="48" y="352"/>
                  </a:cubicBezTo>
                  <a:lnTo>
                    <a:pt x="24" y="399"/>
                  </a:lnTo>
                  <a:cubicBezTo>
                    <a:pt x="1" y="495"/>
                    <a:pt x="1" y="578"/>
                    <a:pt x="24" y="661"/>
                  </a:cubicBezTo>
                  <a:cubicBezTo>
                    <a:pt x="48" y="745"/>
                    <a:pt x="96" y="816"/>
                    <a:pt x="155" y="876"/>
                  </a:cubicBezTo>
                  <a:cubicBezTo>
                    <a:pt x="191" y="911"/>
                    <a:pt x="227" y="935"/>
                    <a:pt x="251" y="959"/>
                  </a:cubicBezTo>
                  <a:cubicBezTo>
                    <a:pt x="334" y="1007"/>
                    <a:pt x="417" y="1018"/>
                    <a:pt x="501" y="1018"/>
                  </a:cubicBezTo>
                  <a:cubicBezTo>
                    <a:pt x="514" y="1021"/>
                    <a:pt x="527" y="1022"/>
                    <a:pt x="539" y="1022"/>
                  </a:cubicBezTo>
                  <a:cubicBezTo>
                    <a:pt x="594" y="1022"/>
                    <a:pt x="643" y="1002"/>
                    <a:pt x="691" y="983"/>
                  </a:cubicBezTo>
                  <a:cubicBezTo>
                    <a:pt x="751" y="959"/>
                    <a:pt x="810" y="923"/>
                    <a:pt x="846" y="876"/>
                  </a:cubicBezTo>
                  <a:cubicBezTo>
                    <a:pt x="906" y="816"/>
                    <a:pt x="953" y="745"/>
                    <a:pt x="977" y="661"/>
                  </a:cubicBezTo>
                  <a:cubicBezTo>
                    <a:pt x="1001" y="578"/>
                    <a:pt x="1001" y="495"/>
                    <a:pt x="977" y="399"/>
                  </a:cubicBezTo>
                  <a:cubicBezTo>
                    <a:pt x="965" y="387"/>
                    <a:pt x="965" y="376"/>
                    <a:pt x="953" y="352"/>
                  </a:cubicBezTo>
                  <a:cubicBezTo>
                    <a:pt x="941" y="304"/>
                    <a:pt x="929" y="268"/>
                    <a:pt x="906" y="233"/>
                  </a:cubicBezTo>
                  <a:cubicBezTo>
                    <a:pt x="882" y="185"/>
                    <a:pt x="834" y="137"/>
                    <a:pt x="786" y="102"/>
                  </a:cubicBezTo>
                  <a:cubicBezTo>
                    <a:pt x="727" y="54"/>
                    <a:pt x="727" y="54"/>
                    <a:pt x="632" y="18"/>
                  </a:cubicBezTo>
                  <a:lnTo>
                    <a:pt x="620" y="18"/>
                  </a:lnTo>
                  <a:cubicBezTo>
                    <a:pt x="590" y="6"/>
                    <a:pt x="548" y="0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10550" y="1927750"/>
              <a:ext cx="29200" cy="22650"/>
            </a:xfrm>
            <a:custGeom>
              <a:avLst/>
              <a:gdLst/>
              <a:ahLst/>
              <a:cxnLst/>
              <a:rect l="l" t="t" r="r" b="b"/>
              <a:pathLst>
                <a:path w="1168" h="906" extrusionOk="0">
                  <a:moveTo>
                    <a:pt x="584" y="0"/>
                  </a:moveTo>
                  <a:cubicBezTo>
                    <a:pt x="12" y="0"/>
                    <a:pt x="0" y="905"/>
                    <a:pt x="584" y="905"/>
                  </a:cubicBezTo>
                  <a:cubicBezTo>
                    <a:pt x="1167" y="905"/>
                    <a:pt x="1167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684675" y="1862850"/>
              <a:ext cx="27700" cy="21775"/>
            </a:xfrm>
            <a:custGeom>
              <a:avLst/>
              <a:gdLst/>
              <a:ahLst/>
              <a:cxnLst/>
              <a:rect l="l" t="t" r="r" b="b"/>
              <a:pathLst>
                <a:path w="1108" h="871" extrusionOk="0">
                  <a:moveTo>
                    <a:pt x="560" y="1"/>
                  </a:moveTo>
                  <a:cubicBezTo>
                    <a:pt x="0" y="1"/>
                    <a:pt x="0" y="870"/>
                    <a:pt x="560" y="870"/>
                  </a:cubicBezTo>
                  <a:cubicBezTo>
                    <a:pt x="1108" y="870"/>
                    <a:pt x="1108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669500" y="2011100"/>
              <a:ext cx="28000" cy="21750"/>
            </a:xfrm>
            <a:custGeom>
              <a:avLst/>
              <a:gdLst/>
              <a:ahLst/>
              <a:cxnLst/>
              <a:rect l="l" t="t" r="r" b="b"/>
              <a:pathLst>
                <a:path w="1120" h="870" extrusionOk="0">
                  <a:moveTo>
                    <a:pt x="560" y="0"/>
                  </a:moveTo>
                  <a:cubicBezTo>
                    <a:pt x="0" y="0"/>
                    <a:pt x="0" y="869"/>
                    <a:pt x="560" y="869"/>
                  </a:cubicBezTo>
                  <a:cubicBezTo>
                    <a:pt x="1119" y="869"/>
                    <a:pt x="1119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741525" y="1783525"/>
              <a:ext cx="26525" cy="24750"/>
            </a:xfrm>
            <a:custGeom>
              <a:avLst/>
              <a:gdLst/>
              <a:ahLst/>
              <a:cxnLst/>
              <a:rect l="l" t="t" r="r" b="b"/>
              <a:pathLst>
                <a:path w="1061" h="990" extrusionOk="0">
                  <a:moveTo>
                    <a:pt x="493" y="1"/>
                  </a:moveTo>
                  <a:cubicBezTo>
                    <a:pt x="450" y="1"/>
                    <a:pt x="405" y="7"/>
                    <a:pt x="358" y="19"/>
                  </a:cubicBezTo>
                  <a:cubicBezTo>
                    <a:pt x="274" y="43"/>
                    <a:pt x="203" y="90"/>
                    <a:pt x="143" y="150"/>
                  </a:cubicBezTo>
                  <a:cubicBezTo>
                    <a:pt x="120" y="185"/>
                    <a:pt x="96" y="209"/>
                    <a:pt x="60" y="245"/>
                  </a:cubicBezTo>
                  <a:cubicBezTo>
                    <a:pt x="24" y="328"/>
                    <a:pt x="1" y="412"/>
                    <a:pt x="1" y="495"/>
                  </a:cubicBezTo>
                  <a:cubicBezTo>
                    <a:pt x="1" y="566"/>
                    <a:pt x="12" y="626"/>
                    <a:pt x="36" y="685"/>
                  </a:cubicBezTo>
                  <a:cubicBezTo>
                    <a:pt x="60" y="745"/>
                    <a:pt x="96" y="793"/>
                    <a:pt x="143" y="840"/>
                  </a:cubicBezTo>
                  <a:cubicBezTo>
                    <a:pt x="203" y="900"/>
                    <a:pt x="274" y="947"/>
                    <a:pt x="358" y="971"/>
                  </a:cubicBezTo>
                  <a:cubicBezTo>
                    <a:pt x="399" y="983"/>
                    <a:pt x="444" y="989"/>
                    <a:pt x="489" y="989"/>
                  </a:cubicBezTo>
                  <a:cubicBezTo>
                    <a:pt x="533" y="989"/>
                    <a:pt x="578" y="983"/>
                    <a:pt x="620" y="971"/>
                  </a:cubicBezTo>
                  <a:cubicBezTo>
                    <a:pt x="655" y="959"/>
                    <a:pt x="679" y="959"/>
                    <a:pt x="715" y="947"/>
                  </a:cubicBezTo>
                  <a:cubicBezTo>
                    <a:pt x="751" y="935"/>
                    <a:pt x="786" y="912"/>
                    <a:pt x="822" y="900"/>
                  </a:cubicBezTo>
                  <a:cubicBezTo>
                    <a:pt x="882" y="876"/>
                    <a:pt x="929" y="828"/>
                    <a:pt x="953" y="781"/>
                  </a:cubicBezTo>
                  <a:cubicBezTo>
                    <a:pt x="989" y="745"/>
                    <a:pt x="1013" y="721"/>
                    <a:pt x="1025" y="674"/>
                  </a:cubicBezTo>
                  <a:cubicBezTo>
                    <a:pt x="1048" y="614"/>
                    <a:pt x="1060" y="554"/>
                    <a:pt x="1060" y="495"/>
                  </a:cubicBezTo>
                  <a:cubicBezTo>
                    <a:pt x="1048" y="447"/>
                    <a:pt x="1048" y="412"/>
                    <a:pt x="1048" y="364"/>
                  </a:cubicBezTo>
                  <a:cubicBezTo>
                    <a:pt x="1025" y="328"/>
                    <a:pt x="1013" y="293"/>
                    <a:pt x="1001" y="257"/>
                  </a:cubicBezTo>
                  <a:cubicBezTo>
                    <a:pt x="965" y="197"/>
                    <a:pt x="929" y="162"/>
                    <a:pt x="870" y="126"/>
                  </a:cubicBezTo>
                  <a:cubicBezTo>
                    <a:pt x="834" y="78"/>
                    <a:pt x="774" y="54"/>
                    <a:pt x="715" y="43"/>
                  </a:cubicBezTo>
                  <a:cubicBezTo>
                    <a:pt x="691" y="31"/>
                    <a:pt x="655" y="31"/>
                    <a:pt x="620" y="19"/>
                  </a:cubicBezTo>
                  <a:cubicBezTo>
                    <a:pt x="578" y="7"/>
                    <a:pt x="536" y="1"/>
                    <a:pt x="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667700" y="1734875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429" y="0"/>
                  </a:moveTo>
                  <a:cubicBezTo>
                    <a:pt x="370" y="0"/>
                    <a:pt x="322" y="12"/>
                    <a:pt x="263" y="48"/>
                  </a:cubicBezTo>
                  <a:cubicBezTo>
                    <a:pt x="215" y="60"/>
                    <a:pt x="168" y="84"/>
                    <a:pt x="132" y="131"/>
                  </a:cubicBezTo>
                  <a:cubicBezTo>
                    <a:pt x="72" y="179"/>
                    <a:pt x="37" y="250"/>
                    <a:pt x="25" y="322"/>
                  </a:cubicBezTo>
                  <a:cubicBezTo>
                    <a:pt x="1" y="393"/>
                    <a:pt x="1" y="465"/>
                    <a:pt x="25" y="548"/>
                  </a:cubicBezTo>
                  <a:cubicBezTo>
                    <a:pt x="25" y="572"/>
                    <a:pt x="25" y="607"/>
                    <a:pt x="37" y="643"/>
                  </a:cubicBezTo>
                  <a:cubicBezTo>
                    <a:pt x="48" y="679"/>
                    <a:pt x="60" y="703"/>
                    <a:pt x="72" y="738"/>
                  </a:cubicBezTo>
                  <a:cubicBezTo>
                    <a:pt x="96" y="786"/>
                    <a:pt x="132" y="822"/>
                    <a:pt x="179" y="857"/>
                  </a:cubicBezTo>
                  <a:cubicBezTo>
                    <a:pt x="203" y="881"/>
                    <a:pt x="239" y="893"/>
                    <a:pt x="275" y="905"/>
                  </a:cubicBezTo>
                  <a:cubicBezTo>
                    <a:pt x="322" y="929"/>
                    <a:pt x="370" y="941"/>
                    <a:pt x="429" y="941"/>
                  </a:cubicBezTo>
                  <a:cubicBezTo>
                    <a:pt x="465" y="941"/>
                    <a:pt x="501" y="929"/>
                    <a:pt x="537" y="929"/>
                  </a:cubicBezTo>
                  <a:cubicBezTo>
                    <a:pt x="572" y="917"/>
                    <a:pt x="608" y="905"/>
                    <a:pt x="632" y="881"/>
                  </a:cubicBezTo>
                  <a:cubicBezTo>
                    <a:pt x="679" y="857"/>
                    <a:pt x="727" y="822"/>
                    <a:pt x="751" y="786"/>
                  </a:cubicBezTo>
                  <a:cubicBezTo>
                    <a:pt x="787" y="738"/>
                    <a:pt x="810" y="691"/>
                    <a:pt x="822" y="643"/>
                  </a:cubicBezTo>
                  <a:cubicBezTo>
                    <a:pt x="834" y="607"/>
                    <a:pt x="834" y="572"/>
                    <a:pt x="846" y="548"/>
                  </a:cubicBezTo>
                  <a:cubicBezTo>
                    <a:pt x="858" y="465"/>
                    <a:pt x="858" y="393"/>
                    <a:pt x="846" y="322"/>
                  </a:cubicBezTo>
                  <a:cubicBezTo>
                    <a:pt x="822" y="250"/>
                    <a:pt x="787" y="179"/>
                    <a:pt x="727" y="131"/>
                  </a:cubicBezTo>
                  <a:cubicBezTo>
                    <a:pt x="703" y="107"/>
                    <a:pt x="679" y="84"/>
                    <a:pt x="644" y="60"/>
                  </a:cubicBezTo>
                  <a:cubicBezTo>
                    <a:pt x="572" y="24"/>
                    <a:pt x="513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679900" y="1678600"/>
              <a:ext cx="17300" cy="13425"/>
            </a:xfrm>
            <a:custGeom>
              <a:avLst/>
              <a:gdLst/>
              <a:ahLst/>
              <a:cxnLst/>
              <a:rect l="l" t="t" r="r" b="b"/>
              <a:pathLst>
                <a:path w="692" h="537" extrusionOk="0">
                  <a:moveTo>
                    <a:pt x="346" y="1"/>
                  </a:moveTo>
                  <a:cubicBezTo>
                    <a:pt x="1" y="1"/>
                    <a:pt x="1" y="537"/>
                    <a:pt x="346" y="537"/>
                  </a:cubicBezTo>
                  <a:cubicBezTo>
                    <a:pt x="692" y="537"/>
                    <a:pt x="692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78700" y="1700050"/>
              <a:ext cx="13725" cy="10725"/>
            </a:xfrm>
            <a:custGeom>
              <a:avLst/>
              <a:gdLst/>
              <a:ahLst/>
              <a:cxnLst/>
              <a:rect l="l" t="t" r="r" b="b"/>
              <a:pathLst>
                <a:path w="549" h="429" extrusionOk="0">
                  <a:moveTo>
                    <a:pt x="275" y="0"/>
                  </a:moveTo>
                  <a:cubicBezTo>
                    <a:pt x="1" y="0"/>
                    <a:pt x="1" y="429"/>
                    <a:pt x="275" y="429"/>
                  </a:cubicBezTo>
                  <a:cubicBezTo>
                    <a:pt x="549" y="429"/>
                    <a:pt x="549" y="0"/>
                    <a:pt x="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460250" y="1696475"/>
              <a:ext cx="29475" cy="22950"/>
            </a:xfrm>
            <a:custGeom>
              <a:avLst/>
              <a:gdLst/>
              <a:ahLst/>
              <a:cxnLst/>
              <a:rect l="l" t="t" r="r" b="b"/>
              <a:pathLst>
                <a:path w="1179" h="918" extrusionOk="0">
                  <a:moveTo>
                    <a:pt x="595" y="0"/>
                  </a:moveTo>
                  <a:cubicBezTo>
                    <a:pt x="0" y="0"/>
                    <a:pt x="0" y="917"/>
                    <a:pt x="595" y="917"/>
                  </a:cubicBezTo>
                  <a:cubicBezTo>
                    <a:pt x="1179" y="917"/>
                    <a:pt x="1179" y="0"/>
                    <a:pt x="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52200" y="1860775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1"/>
                  </a:moveTo>
                  <a:cubicBezTo>
                    <a:pt x="1" y="1"/>
                    <a:pt x="1" y="632"/>
                    <a:pt x="417" y="632"/>
                  </a:cubicBezTo>
                  <a:cubicBezTo>
                    <a:pt x="822" y="632"/>
                    <a:pt x="822" y="1"/>
                    <a:pt x="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60250" y="2041150"/>
              <a:ext cx="34550" cy="26825"/>
            </a:xfrm>
            <a:custGeom>
              <a:avLst/>
              <a:gdLst/>
              <a:ahLst/>
              <a:cxnLst/>
              <a:rect l="l" t="t" r="r" b="b"/>
              <a:pathLst>
                <a:path w="1382" h="1073" extrusionOk="0">
                  <a:moveTo>
                    <a:pt x="691" y="1"/>
                  </a:moveTo>
                  <a:cubicBezTo>
                    <a:pt x="0" y="1"/>
                    <a:pt x="0" y="1072"/>
                    <a:pt x="691" y="1072"/>
                  </a:cubicBezTo>
                  <a:cubicBezTo>
                    <a:pt x="1381" y="1072"/>
                    <a:pt x="1381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553700" y="2114075"/>
              <a:ext cx="8650" cy="6575"/>
            </a:xfrm>
            <a:custGeom>
              <a:avLst/>
              <a:gdLst/>
              <a:ahLst/>
              <a:cxnLst/>
              <a:rect l="l" t="t" r="r" b="b"/>
              <a:pathLst>
                <a:path w="346" h="263" extrusionOk="0">
                  <a:moveTo>
                    <a:pt x="167" y="1"/>
                  </a:moveTo>
                  <a:cubicBezTo>
                    <a:pt x="1" y="1"/>
                    <a:pt x="1" y="263"/>
                    <a:pt x="167" y="263"/>
                  </a:cubicBezTo>
                  <a:cubicBezTo>
                    <a:pt x="346" y="263"/>
                    <a:pt x="346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679625" y="2075675"/>
              <a:ext cx="22925" cy="17900"/>
            </a:xfrm>
            <a:custGeom>
              <a:avLst/>
              <a:gdLst/>
              <a:ahLst/>
              <a:cxnLst/>
              <a:rect l="l" t="t" r="r" b="b"/>
              <a:pathLst>
                <a:path w="917" h="716" extrusionOk="0">
                  <a:moveTo>
                    <a:pt x="453" y="1"/>
                  </a:moveTo>
                  <a:cubicBezTo>
                    <a:pt x="0" y="1"/>
                    <a:pt x="0" y="715"/>
                    <a:pt x="453" y="715"/>
                  </a:cubicBezTo>
                  <a:cubicBezTo>
                    <a:pt x="917" y="715"/>
                    <a:pt x="917" y="1"/>
                    <a:pt x="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753125" y="1902450"/>
              <a:ext cx="33075" cy="32075"/>
            </a:xfrm>
            <a:custGeom>
              <a:avLst/>
              <a:gdLst/>
              <a:ahLst/>
              <a:cxnLst/>
              <a:rect l="l" t="t" r="r" b="b"/>
              <a:pathLst>
                <a:path w="1323" h="1283" extrusionOk="0">
                  <a:moveTo>
                    <a:pt x="1001" y="96"/>
                  </a:moveTo>
                  <a:cubicBezTo>
                    <a:pt x="1031" y="111"/>
                    <a:pt x="1056" y="130"/>
                    <a:pt x="1082" y="151"/>
                  </a:cubicBezTo>
                  <a:lnTo>
                    <a:pt x="1082" y="151"/>
                  </a:lnTo>
                  <a:cubicBezTo>
                    <a:pt x="1063" y="138"/>
                    <a:pt x="1037" y="120"/>
                    <a:pt x="1001" y="96"/>
                  </a:cubicBezTo>
                  <a:close/>
                  <a:moveTo>
                    <a:pt x="1180" y="953"/>
                  </a:moveTo>
                  <a:cubicBezTo>
                    <a:pt x="1179" y="953"/>
                    <a:pt x="1179" y="953"/>
                    <a:pt x="1179" y="954"/>
                  </a:cubicBezTo>
                  <a:lnTo>
                    <a:pt x="1179" y="954"/>
                  </a:lnTo>
                  <a:cubicBezTo>
                    <a:pt x="1179" y="953"/>
                    <a:pt x="1179" y="953"/>
                    <a:pt x="1179" y="953"/>
                  </a:cubicBezTo>
                  <a:close/>
                  <a:moveTo>
                    <a:pt x="276" y="1072"/>
                  </a:moveTo>
                  <a:cubicBezTo>
                    <a:pt x="276" y="1072"/>
                    <a:pt x="276" y="1072"/>
                    <a:pt x="276" y="1073"/>
                  </a:cubicBezTo>
                  <a:lnTo>
                    <a:pt x="276" y="1073"/>
                  </a:lnTo>
                  <a:cubicBezTo>
                    <a:pt x="276" y="1072"/>
                    <a:pt x="275" y="1072"/>
                    <a:pt x="275" y="1072"/>
                  </a:cubicBezTo>
                  <a:close/>
                  <a:moveTo>
                    <a:pt x="394" y="1155"/>
                  </a:moveTo>
                  <a:cubicBezTo>
                    <a:pt x="394" y="1155"/>
                    <a:pt x="401" y="1155"/>
                    <a:pt x="404" y="1160"/>
                  </a:cubicBezTo>
                  <a:lnTo>
                    <a:pt x="404" y="1160"/>
                  </a:lnTo>
                  <a:cubicBezTo>
                    <a:pt x="401" y="1159"/>
                    <a:pt x="397" y="1157"/>
                    <a:pt x="394" y="1155"/>
                  </a:cubicBezTo>
                  <a:close/>
                  <a:moveTo>
                    <a:pt x="525" y="1215"/>
                  </a:moveTo>
                  <a:lnTo>
                    <a:pt x="525" y="1215"/>
                  </a:lnTo>
                  <a:cubicBezTo>
                    <a:pt x="529" y="1216"/>
                    <a:pt x="533" y="1216"/>
                    <a:pt x="537" y="1217"/>
                  </a:cubicBezTo>
                  <a:lnTo>
                    <a:pt x="537" y="1217"/>
                  </a:lnTo>
                  <a:cubicBezTo>
                    <a:pt x="537" y="1217"/>
                    <a:pt x="537" y="1217"/>
                    <a:pt x="537" y="1218"/>
                  </a:cubicBezTo>
                  <a:lnTo>
                    <a:pt x="537" y="1218"/>
                  </a:lnTo>
                  <a:cubicBezTo>
                    <a:pt x="533" y="1217"/>
                    <a:pt x="529" y="1216"/>
                    <a:pt x="525" y="1215"/>
                  </a:cubicBezTo>
                  <a:close/>
                  <a:moveTo>
                    <a:pt x="668" y="0"/>
                  </a:moveTo>
                  <a:cubicBezTo>
                    <a:pt x="632" y="0"/>
                    <a:pt x="572" y="12"/>
                    <a:pt x="584" y="12"/>
                  </a:cubicBezTo>
                  <a:cubicBezTo>
                    <a:pt x="584" y="12"/>
                    <a:pt x="525" y="24"/>
                    <a:pt x="501" y="24"/>
                  </a:cubicBezTo>
                  <a:lnTo>
                    <a:pt x="489" y="24"/>
                  </a:lnTo>
                  <a:cubicBezTo>
                    <a:pt x="477" y="36"/>
                    <a:pt x="346" y="84"/>
                    <a:pt x="334" y="96"/>
                  </a:cubicBezTo>
                  <a:cubicBezTo>
                    <a:pt x="287" y="119"/>
                    <a:pt x="239" y="155"/>
                    <a:pt x="203" y="191"/>
                  </a:cubicBezTo>
                  <a:lnTo>
                    <a:pt x="191" y="191"/>
                  </a:lnTo>
                  <a:cubicBezTo>
                    <a:pt x="191" y="203"/>
                    <a:pt x="96" y="322"/>
                    <a:pt x="96" y="322"/>
                  </a:cubicBezTo>
                  <a:cubicBezTo>
                    <a:pt x="86" y="343"/>
                    <a:pt x="57" y="409"/>
                    <a:pt x="58" y="409"/>
                  </a:cubicBezTo>
                  <a:cubicBezTo>
                    <a:pt x="58" y="409"/>
                    <a:pt x="59" y="408"/>
                    <a:pt x="60" y="405"/>
                  </a:cubicBezTo>
                  <a:cubicBezTo>
                    <a:pt x="62" y="402"/>
                    <a:pt x="63" y="400"/>
                    <a:pt x="63" y="400"/>
                  </a:cubicBezTo>
                  <a:lnTo>
                    <a:pt x="63" y="400"/>
                  </a:lnTo>
                  <a:cubicBezTo>
                    <a:pt x="63" y="400"/>
                    <a:pt x="37" y="456"/>
                    <a:pt x="37" y="477"/>
                  </a:cubicBezTo>
                  <a:cubicBezTo>
                    <a:pt x="27" y="497"/>
                    <a:pt x="17" y="568"/>
                    <a:pt x="21" y="568"/>
                  </a:cubicBezTo>
                  <a:cubicBezTo>
                    <a:pt x="22" y="568"/>
                    <a:pt x="23" y="566"/>
                    <a:pt x="25" y="560"/>
                  </a:cubicBezTo>
                  <a:lnTo>
                    <a:pt x="25" y="560"/>
                  </a:lnTo>
                  <a:cubicBezTo>
                    <a:pt x="1" y="691"/>
                    <a:pt x="1" y="655"/>
                    <a:pt x="37" y="822"/>
                  </a:cubicBezTo>
                  <a:cubicBezTo>
                    <a:pt x="49" y="905"/>
                    <a:pt x="84" y="977"/>
                    <a:pt x="144" y="1036"/>
                  </a:cubicBezTo>
                  <a:cubicBezTo>
                    <a:pt x="191" y="1108"/>
                    <a:pt x="251" y="1155"/>
                    <a:pt x="322" y="1191"/>
                  </a:cubicBezTo>
                  <a:cubicBezTo>
                    <a:pt x="394" y="1239"/>
                    <a:pt x="465" y="1262"/>
                    <a:pt x="549" y="1274"/>
                  </a:cubicBezTo>
                  <a:cubicBezTo>
                    <a:pt x="583" y="1279"/>
                    <a:pt x="618" y="1282"/>
                    <a:pt x="652" y="1282"/>
                  </a:cubicBezTo>
                  <a:cubicBezTo>
                    <a:pt x="701" y="1282"/>
                    <a:pt x="750" y="1276"/>
                    <a:pt x="799" y="1262"/>
                  </a:cubicBezTo>
                  <a:cubicBezTo>
                    <a:pt x="807" y="1258"/>
                    <a:pt x="816" y="1254"/>
                    <a:pt x="825" y="1249"/>
                  </a:cubicBezTo>
                  <a:lnTo>
                    <a:pt x="825" y="1249"/>
                  </a:lnTo>
                  <a:cubicBezTo>
                    <a:pt x="864" y="1245"/>
                    <a:pt x="903" y="1232"/>
                    <a:pt x="942" y="1203"/>
                  </a:cubicBezTo>
                  <a:cubicBezTo>
                    <a:pt x="1001" y="1191"/>
                    <a:pt x="1037" y="1167"/>
                    <a:pt x="1084" y="1131"/>
                  </a:cubicBezTo>
                  <a:cubicBezTo>
                    <a:pt x="1144" y="1084"/>
                    <a:pt x="1192" y="1036"/>
                    <a:pt x="1239" y="965"/>
                  </a:cubicBezTo>
                  <a:cubicBezTo>
                    <a:pt x="1239" y="965"/>
                    <a:pt x="1239" y="965"/>
                    <a:pt x="1239" y="953"/>
                  </a:cubicBezTo>
                  <a:cubicBezTo>
                    <a:pt x="1263" y="905"/>
                    <a:pt x="1275" y="858"/>
                    <a:pt x="1299" y="810"/>
                  </a:cubicBezTo>
                  <a:cubicBezTo>
                    <a:pt x="1311" y="762"/>
                    <a:pt x="1323" y="679"/>
                    <a:pt x="1323" y="643"/>
                  </a:cubicBezTo>
                  <a:cubicBezTo>
                    <a:pt x="1323" y="631"/>
                    <a:pt x="1299" y="477"/>
                    <a:pt x="1299" y="477"/>
                  </a:cubicBezTo>
                  <a:cubicBezTo>
                    <a:pt x="1290" y="459"/>
                    <a:pt x="1269" y="411"/>
                    <a:pt x="1263" y="395"/>
                  </a:cubicBezTo>
                  <a:lnTo>
                    <a:pt x="1263" y="395"/>
                  </a:lnTo>
                  <a:cubicBezTo>
                    <a:pt x="1263" y="395"/>
                    <a:pt x="1263" y="395"/>
                    <a:pt x="1263" y="395"/>
                  </a:cubicBezTo>
                  <a:cubicBezTo>
                    <a:pt x="1263" y="395"/>
                    <a:pt x="1263" y="394"/>
                    <a:pt x="1263" y="393"/>
                  </a:cubicBezTo>
                  <a:cubicBezTo>
                    <a:pt x="1262" y="390"/>
                    <a:pt x="1261" y="389"/>
                    <a:pt x="1261" y="389"/>
                  </a:cubicBezTo>
                  <a:lnTo>
                    <a:pt x="1261" y="389"/>
                  </a:lnTo>
                  <a:cubicBezTo>
                    <a:pt x="1260" y="389"/>
                    <a:pt x="1261" y="391"/>
                    <a:pt x="1263" y="395"/>
                  </a:cubicBezTo>
                  <a:lnTo>
                    <a:pt x="1263" y="395"/>
                  </a:lnTo>
                  <a:cubicBezTo>
                    <a:pt x="1260" y="393"/>
                    <a:pt x="1250" y="343"/>
                    <a:pt x="1239" y="322"/>
                  </a:cubicBezTo>
                  <a:lnTo>
                    <a:pt x="1227" y="322"/>
                  </a:lnTo>
                  <a:cubicBezTo>
                    <a:pt x="1147" y="206"/>
                    <a:pt x="1147" y="197"/>
                    <a:pt x="1086" y="154"/>
                  </a:cubicBezTo>
                  <a:lnTo>
                    <a:pt x="1086" y="154"/>
                  </a:lnTo>
                  <a:cubicBezTo>
                    <a:pt x="1055" y="128"/>
                    <a:pt x="1025" y="104"/>
                    <a:pt x="1001" y="96"/>
                  </a:cubicBezTo>
                  <a:lnTo>
                    <a:pt x="1001" y="96"/>
                  </a:lnTo>
                  <a:cubicBezTo>
                    <a:pt x="1001" y="96"/>
                    <a:pt x="1001" y="96"/>
                    <a:pt x="1001" y="96"/>
                  </a:cubicBezTo>
                  <a:cubicBezTo>
                    <a:pt x="1001" y="96"/>
                    <a:pt x="858" y="24"/>
                    <a:pt x="858" y="24"/>
                  </a:cubicBezTo>
                  <a:lnTo>
                    <a:pt x="846" y="24"/>
                  </a:lnTo>
                  <a:cubicBezTo>
                    <a:pt x="822" y="24"/>
                    <a:pt x="775" y="12"/>
                    <a:pt x="763" y="12"/>
                  </a:cubicBezTo>
                  <a:cubicBezTo>
                    <a:pt x="739" y="12"/>
                    <a:pt x="703" y="0"/>
                    <a:pt x="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04300" y="2034900"/>
              <a:ext cx="17900" cy="14025"/>
            </a:xfrm>
            <a:custGeom>
              <a:avLst/>
              <a:gdLst/>
              <a:ahLst/>
              <a:cxnLst/>
              <a:rect l="l" t="t" r="r" b="b"/>
              <a:pathLst>
                <a:path w="716" h="561" extrusionOk="0">
                  <a:moveTo>
                    <a:pt x="358" y="1"/>
                  </a:moveTo>
                  <a:cubicBezTo>
                    <a:pt x="1" y="1"/>
                    <a:pt x="1" y="560"/>
                    <a:pt x="358" y="560"/>
                  </a:cubicBezTo>
                  <a:cubicBezTo>
                    <a:pt x="715" y="560"/>
                    <a:pt x="715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629025" y="2130450"/>
              <a:ext cx="18475" cy="14025"/>
            </a:xfrm>
            <a:custGeom>
              <a:avLst/>
              <a:gdLst/>
              <a:ahLst/>
              <a:cxnLst/>
              <a:rect l="l" t="t" r="r" b="b"/>
              <a:pathLst>
                <a:path w="739" h="561" extrusionOk="0">
                  <a:moveTo>
                    <a:pt x="369" y="1"/>
                  </a:moveTo>
                  <a:cubicBezTo>
                    <a:pt x="0" y="1"/>
                    <a:pt x="0" y="560"/>
                    <a:pt x="369" y="560"/>
                  </a:cubicBezTo>
                  <a:cubicBezTo>
                    <a:pt x="738" y="560"/>
                    <a:pt x="738" y="1"/>
                    <a:pt x="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667700" y="2188800"/>
              <a:ext cx="16400" cy="12825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13" y="0"/>
                    <a:pt x="1" y="512"/>
                    <a:pt x="334" y="512"/>
                  </a:cubicBezTo>
                  <a:cubicBezTo>
                    <a:pt x="656" y="512"/>
                    <a:pt x="656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745100" y="2166775"/>
              <a:ext cx="27700" cy="21750"/>
            </a:xfrm>
            <a:custGeom>
              <a:avLst/>
              <a:gdLst/>
              <a:ahLst/>
              <a:cxnLst/>
              <a:rect l="l" t="t" r="r" b="b"/>
              <a:pathLst>
                <a:path w="1108" h="870" extrusionOk="0">
                  <a:moveTo>
                    <a:pt x="548" y="0"/>
                  </a:moveTo>
                  <a:cubicBezTo>
                    <a:pt x="0" y="0"/>
                    <a:pt x="0" y="869"/>
                    <a:pt x="548" y="869"/>
                  </a:cubicBezTo>
                  <a:cubicBezTo>
                    <a:pt x="1108" y="869"/>
                    <a:pt x="1108" y="0"/>
                    <a:pt x="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724550" y="2248925"/>
              <a:ext cx="23550" cy="18175"/>
            </a:xfrm>
            <a:custGeom>
              <a:avLst/>
              <a:gdLst/>
              <a:ahLst/>
              <a:cxnLst/>
              <a:rect l="l" t="t" r="r" b="b"/>
              <a:pathLst>
                <a:path w="942" h="727" extrusionOk="0">
                  <a:moveTo>
                    <a:pt x="465" y="0"/>
                  </a:moveTo>
                  <a:cubicBezTo>
                    <a:pt x="1" y="0"/>
                    <a:pt x="1" y="727"/>
                    <a:pt x="465" y="727"/>
                  </a:cubicBezTo>
                  <a:cubicBezTo>
                    <a:pt x="930" y="727"/>
                    <a:pt x="942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789150" y="2279275"/>
              <a:ext cx="9850" cy="7775"/>
            </a:xfrm>
            <a:custGeom>
              <a:avLst/>
              <a:gdLst/>
              <a:ahLst/>
              <a:cxnLst/>
              <a:rect l="l" t="t" r="r" b="b"/>
              <a:pathLst>
                <a:path w="394" h="311" extrusionOk="0">
                  <a:moveTo>
                    <a:pt x="191" y="1"/>
                  </a:moveTo>
                  <a:cubicBezTo>
                    <a:pt x="1" y="1"/>
                    <a:pt x="1" y="310"/>
                    <a:pt x="191" y="310"/>
                  </a:cubicBezTo>
                  <a:cubicBezTo>
                    <a:pt x="393" y="310"/>
                    <a:pt x="393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25175" y="2369175"/>
              <a:ext cx="17875" cy="13725"/>
            </a:xfrm>
            <a:custGeom>
              <a:avLst/>
              <a:gdLst/>
              <a:ahLst/>
              <a:cxnLst/>
              <a:rect l="l" t="t" r="r" b="b"/>
              <a:pathLst>
                <a:path w="715" h="549" extrusionOk="0">
                  <a:moveTo>
                    <a:pt x="357" y="0"/>
                  </a:moveTo>
                  <a:cubicBezTo>
                    <a:pt x="0" y="0"/>
                    <a:pt x="0" y="548"/>
                    <a:pt x="357" y="548"/>
                  </a:cubicBezTo>
                  <a:cubicBezTo>
                    <a:pt x="715" y="548"/>
                    <a:pt x="715" y="0"/>
                    <a:pt x="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39450" y="2403400"/>
              <a:ext cx="19675" cy="15500"/>
            </a:xfrm>
            <a:custGeom>
              <a:avLst/>
              <a:gdLst/>
              <a:ahLst/>
              <a:cxnLst/>
              <a:rect l="l" t="t" r="r" b="b"/>
              <a:pathLst>
                <a:path w="787" h="620" extrusionOk="0">
                  <a:moveTo>
                    <a:pt x="394" y="1"/>
                  </a:moveTo>
                  <a:cubicBezTo>
                    <a:pt x="1" y="1"/>
                    <a:pt x="1" y="620"/>
                    <a:pt x="394" y="620"/>
                  </a:cubicBezTo>
                  <a:cubicBezTo>
                    <a:pt x="787" y="620"/>
                    <a:pt x="787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Google Shape;41;p2"/>
          <p:cNvPicPr preferRelativeResize="0"/>
          <p:nvPr/>
        </p:nvPicPr>
        <p:blipFill rotWithShape="1">
          <a:blip r:embed="rId4">
            <a:alphaModFix/>
          </a:blip>
          <a:srcRect l="34546" t="34930" r="34246" b="45890"/>
          <a:stretch/>
        </p:blipFill>
        <p:spPr>
          <a:xfrm rot="10800000" flipH="1">
            <a:off x="-1237612" y="4074275"/>
            <a:ext cx="4042574" cy="139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"/>
          <p:cNvPicPr preferRelativeResize="0"/>
          <p:nvPr/>
        </p:nvPicPr>
        <p:blipFill rotWithShape="1">
          <a:blip r:embed="rId5">
            <a:alphaModFix/>
          </a:blip>
          <a:srcRect l="25942" t="30366" r="32449" b="43378"/>
          <a:stretch/>
        </p:blipFill>
        <p:spPr>
          <a:xfrm>
            <a:off x="6579600" y="-187875"/>
            <a:ext cx="3804773" cy="135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2"/>
          <p:cNvPicPr preferRelativeResize="0"/>
          <p:nvPr/>
        </p:nvPicPr>
        <p:blipFill rotWithShape="1">
          <a:blip r:embed="rId5">
            <a:alphaModFix amt="62000"/>
          </a:blip>
          <a:srcRect l="25942" t="30366" r="32449" b="43378"/>
          <a:stretch/>
        </p:blipFill>
        <p:spPr>
          <a:xfrm>
            <a:off x="-1914163" y="3371875"/>
            <a:ext cx="3804773" cy="135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"/>
          <p:cNvSpPr/>
          <p:nvPr/>
        </p:nvSpPr>
        <p:spPr>
          <a:xfrm>
            <a:off x="575213" y="1719023"/>
            <a:ext cx="589188" cy="3614111"/>
          </a:xfrm>
          <a:custGeom>
            <a:avLst/>
            <a:gdLst/>
            <a:ahLst/>
            <a:cxnLst/>
            <a:rect l="l" t="t" r="r" b="b"/>
            <a:pathLst>
              <a:path w="5192" h="31848" extrusionOk="0">
                <a:moveTo>
                  <a:pt x="881" y="31139"/>
                </a:moveTo>
                <a:lnTo>
                  <a:pt x="881" y="31139"/>
                </a:lnTo>
                <a:cubicBezTo>
                  <a:pt x="877" y="31320"/>
                  <a:pt x="874" y="31501"/>
                  <a:pt x="871" y="31682"/>
                </a:cubicBezTo>
                <a:lnTo>
                  <a:pt x="871" y="31682"/>
                </a:lnTo>
                <a:cubicBezTo>
                  <a:pt x="561" y="31671"/>
                  <a:pt x="288" y="31484"/>
                  <a:pt x="170" y="31195"/>
                </a:cubicBezTo>
                <a:lnTo>
                  <a:pt x="170" y="31195"/>
                </a:lnTo>
                <a:cubicBezTo>
                  <a:pt x="406" y="31172"/>
                  <a:pt x="643" y="31154"/>
                  <a:pt x="881" y="31139"/>
                </a:cubicBezTo>
                <a:close/>
                <a:moveTo>
                  <a:pt x="1352" y="1"/>
                </a:moveTo>
                <a:cubicBezTo>
                  <a:pt x="1325" y="1"/>
                  <a:pt x="1298" y="16"/>
                  <a:pt x="1298" y="46"/>
                </a:cubicBezTo>
                <a:cubicBezTo>
                  <a:pt x="1322" y="4189"/>
                  <a:pt x="1310" y="8320"/>
                  <a:pt x="1275" y="12464"/>
                </a:cubicBezTo>
                <a:cubicBezTo>
                  <a:pt x="1227" y="16571"/>
                  <a:pt x="1156" y="20691"/>
                  <a:pt x="1048" y="24811"/>
                </a:cubicBezTo>
                <a:cubicBezTo>
                  <a:pt x="1006" y="26885"/>
                  <a:pt x="925" y="28959"/>
                  <a:pt x="883" y="31024"/>
                </a:cubicBezTo>
                <a:lnTo>
                  <a:pt x="883" y="31024"/>
                </a:lnTo>
                <a:cubicBezTo>
                  <a:pt x="613" y="31038"/>
                  <a:pt x="342" y="31054"/>
                  <a:pt x="72" y="31073"/>
                </a:cubicBezTo>
                <a:cubicBezTo>
                  <a:pt x="36" y="31085"/>
                  <a:pt x="1" y="31121"/>
                  <a:pt x="13" y="31157"/>
                </a:cubicBezTo>
                <a:cubicBezTo>
                  <a:pt x="129" y="31565"/>
                  <a:pt x="509" y="31847"/>
                  <a:pt x="927" y="31847"/>
                </a:cubicBezTo>
                <a:cubicBezTo>
                  <a:pt x="936" y="31847"/>
                  <a:pt x="944" y="31847"/>
                  <a:pt x="953" y="31847"/>
                </a:cubicBezTo>
                <a:cubicBezTo>
                  <a:pt x="1001" y="31847"/>
                  <a:pt x="1036" y="31811"/>
                  <a:pt x="1036" y="31764"/>
                </a:cubicBezTo>
                <a:cubicBezTo>
                  <a:pt x="1046" y="31552"/>
                  <a:pt x="1055" y="31340"/>
                  <a:pt x="1064" y="31129"/>
                </a:cubicBezTo>
                <a:lnTo>
                  <a:pt x="1064" y="31129"/>
                </a:lnTo>
                <a:cubicBezTo>
                  <a:pt x="1482" y="31106"/>
                  <a:pt x="1902" y="31096"/>
                  <a:pt x="2321" y="31096"/>
                </a:cubicBezTo>
                <a:cubicBezTo>
                  <a:pt x="3252" y="31096"/>
                  <a:pt x="4181" y="31148"/>
                  <a:pt x="5096" y="31240"/>
                </a:cubicBezTo>
                <a:cubicBezTo>
                  <a:pt x="5100" y="31240"/>
                  <a:pt x="5104" y="31241"/>
                  <a:pt x="5107" y="31241"/>
                </a:cubicBezTo>
                <a:cubicBezTo>
                  <a:pt x="5192" y="31241"/>
                  <a:pt x="5188" y="31109"/>
                  <a:pt x="5096" y="31109"/>
                </a:cubicBezTo>
                <a:cubicBezTo>
                  <a:pt x="4228" y="31022"/>
                  <a:pt x="3357" y="30984"/>
                  <a:pt x="2483" y="30984"/>
                </a:cubicBezTo>
                <a:cubicBezTo>
                  <a:pt x="2012" y="30984"/>
                  <a:pt x="1540" y="30995"/>
                  <a:pt x="1069" y="31016"/>
                </a:cubicBezTo>
                <a:lnTo>
                  <a:pt x="1069" y="31016"/>
                </a:lnTo>
                <a:cubicBezTo>
                  <a:pt x="1141" y="29203"/>
                  <a:pt x="1173" y="27382"/>
                  <a:pt x="1215" y="25561"/>
                </a:cubicBezTo>
                <a:cubicBezTo>
                  <a:pt x="1263" y="23489"/>
                  <a:pt x="1298" y="21429"/>
                  <a:pt x="1334" y="19357"/>
                </a:cubicBezTo>
                <a:cubicBezTo>
                  <a:pt x="1394" y="15238"/>
                  <a:pt x="1429" y="11130"/>
                  <a:pt x="1429" y="7011"/>
                </a:cubicBezTo>
                <a:cubicBezTo>
                  <a:pt x="1429" y="4689"/>
                  <a:pt x="1417" y="2367"/>
                  <a:pt x="1406" y="46"/>
                </a:cubicBezTo>
                <a:cubicBezTo>
                  <a:pt x="1406" y="16"/>
                  <a:pt x="1379" y="1"/>
                  <a:pt x="13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515750" y="1300850"/>
            <a:ext cx="195640" cy="2140006"/>
          </a:xfrm>
          <a:custGeom>
            <a:avLst/>
            <a:gdLst/>
            <a:ahLst/>
            <a:cxnLst/>
            <a:rect l="l" t="t" r="r" b="b"/>
            <a:pathLst>
              <a:path w="1724" h="18858" extrusionOk="0">
                <a:moveTo>
                  <a:pt x="1266" y="0"/>
                </a:moveTo>
                <a:cubicBezTo>
                  <a:pt x="1092" y="0"/>
                  <a:pt x="925" y="91"/>
                  <a:pt x="894" y="290"/>
                </a:cubicBezTo>
                <a:cubicBezTo>
                  <a:pt x="679" y="1492"/>
                  <a:pt x="572" y="2707"/>
                  <a:pt x="441" y="3909"/>
                </a:cubicBezTo>
                <a:cubicBezTo>
                  <a:pt x="322" y="5100"/>
                  <a:pt x="239" y="6302"/>
                  <a:pt x="156" y="7493"/>
                </a:cubicBezTo>
                <a:cubicBezTo>
                  <a:pt x="1" y="9886"/>
                  <a:pt x="60" y="12291"/>
                  <a:pt x="120" y="14684"/>
                </a:cubicBezTo>
                <a:cubicBezTo>
                  <a:pt x="156" y="16030"/>
                  <a:pt x="179" y="17387"/>
                  <a:pt x="239" y="18732"/>
                </a:cubicBezTo>
                <a:cubicBezTo>
                  <a:pt x="245" y="18816"/>
                  <a:pt x="313" y="18857"/>
                  <a:pt x="380" y="18857"/>
                </a:cubicBezTo>
                <a:cubicBezTo>
                  <a:pt x="447" y="18857"/>
                  <a:pt x="513" y="18816"/>
                  <a:pt x="513" y="18732"/>
                </a:cubicBezTo>
                <a:cubicBezTo>
                  <a:pt x="465" y="16327"/>
                  <a:pt x="513" y="13922"/>
                  <a:pt x="703" y="11529"/>
                </a:cubicBezTo>
                <a:cubicBezTo>
                  <a:pt x="894" y="9160"/>
                  <a:pt x="1048" y="6790"/>
                  <a:pt x="1275" y="4421"/>
                </a:cubicBezTo>
                <a:cubicBezTo>
                  <a:pt x="1406" y="3076"/>
                  <a:pt x="1584" y="1742"/>
                  <a:pt x="1703" y="409"/>
                </a:cubicBezTo>
                <a:cubicBezTo>
                  <a:pt x="1723" y="148"/>
                  <a:pt x="1489" y="0"/>
                  <a:pt x="12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1698156" y="1282325"/>
            <a:ext cx="5747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1698150" y="3371875"/>
            <a:ext cx="57477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3"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" name="Google Shape;1495;p35"/>
          <p:cNvPicPr preferRelativeResize="0"/>
          <p:nvPr/>
        </p:nvPicPr>
        <p:blipFill rotWithShape="1">
          <a:blip r:embed="rId2">
            <a:alphaModFix amt="71000"/>
          </a:blip>
          <a:srcRect l="31073" t="28763" r="39512" b="15069"/>
          <a:stretch/>
        </p:blipFill>
        <p:spPr>
          <a:xfrm>
            <a:off x="7096525" y="2715138"/>
            <a:ext cx="2689651" cy="28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35"/>
          <p:cNvPicPr preferRelativeResize="0"/>
          <p:nvPr/>
        </p:nvPicPr>
        <p:blipFill rotWithShape="1">
          <a:blip r:embed="rId3">
            <a:alphaModFix amt="65000"/>
          </a:blip>
          <a:srcRect l="34546" t="34930" r="34246" b="45890"/>
          <a:stretch/>
        </p:blipFill>
        <p:spPr>
          <a:xfrm rot="10800000" flipH="1">
            <a:off x="-1291947" y="-152401"/>
            <a:ext cx="3085675" cy="106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35"/>
          <p:cNvPicPr preferRelativeResize="0"/>
          <p:nvPr/>
        </p:nvPicPr>
        <p:blipFill rotWithShape="1">
          <a:blip r:embed="rId4">
            <a:alphaModFix/>
          </a:blip>
          <a:srcRect l="31205" t="21461" r="31680" b="26711"/>
          <a:stretch/>
        </p:blipFill>
        <p:spPr>
          <a:xfrm flipH="1">
            <a:off x="589177" y="-366639"/>
            <a:ext cx="2636198" cy="2070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35"/>
          <p:cNvGrpSpPr/>
          <p:nvPr/>
        </p:nvGrpSpPr>
        <p:grpSpPr>
          <a:xfrm rot="10800000" flipH="1">
            <a:off x="6606850" y="1699357"/>
            <a:ext cx="1218987" cy="3607406"/>
            <a:chOff x="2819688" y="916634"/>
            <a:chExt cx="1329321" cy="4449743"/>
          </a:xfrm>
        </p:grpSpPr>
        <p:sp>
          <p:nvSpPr>
            <p:cNvPr id="1499" name="Google Shape;1499;p35"/>
            <p:cNvSpPr/>
            <p:nvPr/>
          </p:nvSpPr>
          <p:spPr>
            <a:xfrm rot="10258010" flipH="1">
              <a:off x="3143616" y="944209"/>
              <a:ext cx="681465" cy="4180141"/>
            </a:xfrm>
            <a:custGeom>
              <a:avLst/>
              <a:gdLst/>
              <a:ahLst/>
              <a:cxnLst/>
              <a:rect l="l" t="t" r="r" b="b"/>
              <a:pathLst>
                <a:path w="5192" h="31848" extrusionOk="0">
                  <a:moveTo>
                    <a:pt x="881" y="31139"/>
                  </a:moveTo>
                  <a:lnTo>
                    <a:pt x="881" y="31139"/>
                  </a:lnTo>
                  <a:cubicBezTo>
                    <a:pt x="877" y="31320"/>
                    <a:pt x="874" y="31501"/>
                    <a:pt x="871" y="31682"/>
                  </a:cubicBezTo>
                  <a:lnTo>
                    <a:pt x="871" y="31682"/>
                  </a:lnTo>
                  <a:cubicBezTo>
                    <a:pt x="561" y="31671"/>
                    <a:pt x="288" y="31484"/>
                    <a:pt x="170" y="31195"/>
                  </a:cubicBezTo>
                  <a:lnTo>
                    <a:pt x="170" y="31195"/>
                  </a:lnTo>
                  <a:cubicBezTo>
                    <a:pt x="406" y="31172"/>
                    <a:pt x="643" y="31154"/>
                    <a:pt x="881" y="31139"/>
                  </a:cubicBezTo>
                  <a:close/>
                  <a:moveTo>
                    <a:pt x="1352" y="1"/>
                  </a:moveTo>
                  <a:cubicBezTo>
                    <a:pt x="1325" y="1"/>
                    <a:pt x="1298" y="16"/>
                    <a:pt x="1298" y="46"/>
                  </a:cubicBezTo>
                  <a:cubicBezTo>
                    <a:pt x="1322" y="4189"/>
                    <a:pt x="1310" y="8320"/>
                    <a:pt x="1275" y="12464"/>
                  </a:cubicBezTo>
                  <a:cubicBezTo>
                    <a:pt x="1227" y="16571"/>
                    <a:pt x="1156" y="20691"/>
                    <a:pt x="1048" y="24811"/>
                  </a:cubicBezTo>
                  <a:cubicBezTo>
                    <a:pt x="1006" y="26885"/>
                    <a:pt x="925" y="28959"/>
                    <a:pt x="883" y="31024"/>
                  </a:cubicBezTo>
                  <a:lnTo>
                    <a:pt x="883" y="31024"/>
                  </a:lnTo>
                  <a:cubicBezTo>
                    <a:pt x="613" y="31038"/>
                    <a:pt x="342" y="31054"/>
                    <a:pt x="72" y="31073"/>
                  </a:cubicBezTo>
                  <a:cubicBezTo>
                    <a:pt x="36" y="31085"/>
                    <a:pt x="1" y="31121"/>
                    <a:pt x="13" y="31157"/>
                  </a:cubicBezTo>
                  <a:cubicBezTo>
                    <a:pt x="129" y="31565"/>
                    <a:pt x="509" y="31847"/>
                    <a:pt x="927" y="31847"/>
                  </a:cubicBezTo>
                  <a:cubicBezTo>
                    <a:pt x="936" y="31847"/>
                    <a:pt x="944" y="31847"/>
                    <a:pt x="953" y="31847"/>
                  </a:cubicBezTo>
                  <a:cubicBezTo>
                    <a:pt x="1001" y="31847"/>
                    <a:pt x="1036" y="31811"/>
                    <a:pt x="1036" y="31764"/>
                  </a:cubicBezTo>
                  <a:cubicBezTo>
                    <a:pt x="1046" y="31552"/>
                    <a:pt x="1055" y="31340"/>
                    <a:pt x="1064" y="31129"/>
                  </a:cubicBezTo>
                  <a:lnTo>
                    <a:pt x="1064" y="31129"/>
                  </a:lnTo>
                  <a:cubicBezTo>
                    <a:pt x="1482" y="31106"/>
                    <a:pt x="1902" y="31096"/>
                    <a:pt x="2321" y="31096"/>
                  </a:cubicBezTo>
                  <a:cubicBezTo>
                    <a:pt x="3252" y="31096"/>
                    <a:pt x="4181" y="31148"/>
                    <a:pt x="5096" y="31240"/>
                  </a:cubicBezTo>
                  <a:cubicBezTo>
                    <a:pt x="5100" y="31240"/>
                    <a:pt x="5104" y="31241"/>
                    <a:pt x="5107" y="31241"/>
                  </a:cubicBezTo>
                  <a:cubicBezTo>
                    <a:pt x="5192" y="31241"/>
                    <a:pt x="5188" y="31109"/>
                    <a:pt x="5096" y="31109"/>
                  </a:cubicBezTo>
                  <a:cubicBezTo>
                    <a:pt x="4228" y="31022"/>
                    <a:pt x="3357" y="30984"/>
                    <a:pt x="2483" y="30984"/>
                  </a:cubicBezTo>
                  <a:cubicBezTo>
                    <a:pt x="2012" y="30984"/>
                    <a:pt x="1540" y="30995"/>
                    <a:pt x="1069" y="31016"/>
                  </a:cubicBezTo>
                  <a:lnTo>
                    <a:pt x="1069" y="31016"/>
                  </a:lnTo>
                  <a:cubicBezTo>
                    <a:pt x="1141" y="29203"/>
                    <a:pt x="1173" y="27382"/>
                    <a:pt x="1215" y="25561"/>
                  </a:cubicBezTo>
                  <a:cubicBezTo>
                    <a:pt x="1263" y="23489"/>
                    <a:pt x="1298" y="21429"/>
                    <a:pt x="1334" y="19357"/>
                  </a:cubicBezTo>
                  <a:cubicBezTo>
                    <a:pt x="1394" y="15238"/>
                    <a:pt x="1429" y="11130"/>
                    <a:pt x="1429" y="7011"/>
                  </a:cubicBezTo>
                  <a:cubicBezTo>
                    <a:pt x="1429" y="4689"/>
                    <a:pt x="1417" y="2367"/>
                    <a:pt x="1406" y="46"/>
                  </a:cubicBezTo>
                  <a:cubicBezTo>
                    <a:pt x="1406" y="16"/>
                    <a:pt x="1379" y="1"/>
                    <a:pt x="13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5"/>
            <p:cNvSpPr/>
            <p:nvPr/>
          </p:nvSpPr>
          <p:spPr>
            <a:xfrm rot="10061610" flipH="1">
              <a:off x="3303259" y="2895523"/>
              <a:ext cx="226277" cy="2475177"/>
            </a:xfrm>
            <a:custGeom>
              <a:avLst/>
              <a:gdLst/>
              <a:ahLst/>
              <a:cxnLst/>
              <a:rect l="l" t="t" r="r" b="b"/>
              <a:pathLst>
                <a:path w="1724" h="18858" extrusionOk="0">
                  <a:moveTo>
                    <a:pt x="1266" y="0"/>
                  </a:moveTo>
                  <a:cubicBezTo>
                    <a:pt x="1092" y="0"/>
                    <a:pt x="925" y="91"/>
                    <a:pt x="894" y="290"/>
                  </a:cubicBezTo>
                  <a:cubicBezTo>
                    <a:pt x="679" y="1492"/>
                    <a:pt x="572" y="2707"/>
                    <a:pt x="441" y="3909"/>
                  </a:cubicBezTo>
                  <a:cubicBezTo>
                    <a:pt x="322" y="5100"/>
                    <a:pt x="239" y="6302"/>
                    <a:pt x="156" y="7493"/>
                  </a:cubicBezTo>
                  <a:cubicBezTo>
                    <a:pt x="1" y="9886"/>
                    <a:pt x="60" y="12291"/>
                    <a:pt x="120" y="14684"/>
                  </a:cubicBezTo>
                  <a:cubicBezTo>
                    <a:pt x="156" y="16030"/>
                    <a:pt x="179" y="17387"/>
                    <a:pt x="239" y="18732"/>
                  </a:cubicBezTo>
                  <a:cubicBezTo>
                    <a:pt x="245" y="18816"/>
                    <a:pt x="313" y="18857"/>
                    <a:pt x="380" y="18857"/>
                  </a:cubicBezTo>
                  <a:cubicBezTo>
                    <a:pt x="447" y="18857"/>
                    <a:pt x="513" y="18816"/>
                    <a:pt x="513" y="18732"/>
                  </a:cubicBezTo>
                  <a:cubicBezTo>
                    <a:pt x="465" y="16327"/>
                    <a:pt x="513" y="13922"/>
                    <a:pt x="703" y="11529"/>
                  </a:cubicBezTo>
                  <a:cubicBezTo>
                    <a:pt x="894" y="9160"/>
                    <a:pt x="1048" y="6790"/>
                    <a:pt x="1275" y="4421"/>
                  </a:cubicBezTo>
                  <a:cubicBezTo>
                    <a:pt x="1406" y="3076"/>
                    <a:pt x="1584" y="1742"/>
                    <a:pt x="1703" y="409"/>
                  </a:cubicBezTo>
                  <a:cubicBezTo>
                    <a:pt x="1723" y="148"/>
                    <a:pt x="1489" y="0"/>
                    <a:pt x="1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35"/>
          <p:cNvGrpSpPr/>
          <p:nvPr/>
        </p:nvGrpSpPr>
        <p:grpSpPr>
          <a:xfrm rot="-3404441" flipH="1">
            <a:off x="2091423" y="-248966"/>
            <a:ext cx="1291196" cy="2049896"/>
            <a:chOff x="7367875" y="1269475"/>
            <a:chExt cx="1291501" cy="2050379"/>
          </a:xfrm>
        </p:grpSpPr>
        <p:sp>
          <p:nvSpPr>
            <p:cNvPr id="1502" name="Google Shape;1502;p35"/>
            <p:cNvSpPr/>
            <p:nvPr/>
          </p:nvSpPr>
          <p:spPr>
            <a:xfrm rot="10800000" flipH="1">
              <a:off x="7594242" y="1338923"/>
              <a:ext cx="73405" cy="57581"/>
            </a:xfrm>
            <a:custGeom>
              <a:avLst/>
              <a:gdLst/>
              <a:ahLst/>
              <a:cxnLst/>
              <a:rect l="l" t="t" r="r" b="b"/>
              <a:pathLst>
                <a:path w="668" h="524" extrusionOk="0">
                  <a:moveTo>
                    <a:pt x="334" y="0"/>
                  </a:moveTo>
                  <a:cubicBezTo>
                    <a:pt x="0" y="0"/>
                    <a:pt x="0" y="524"/>
                    <a:pt x="334" y="524"/>
                  </a:cubicBezTo>
                  <a:cubicBezTo>
                    <a:pt x="667" y="52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5"/>
            <p:cNvSpPr/>
            <p:nvPr/>
          </p:nvSpPr>
          <p:spPr>
            <a:xfrm rot="10800000" flipH="1">
              <a:off x="7663580" y="1558697"/>
              <a:ext cx="57691" cy="44614"/>
            </a:xfrm>
            <a:custGeom>
              <a:avLst/>
              <a:gdLst/>
              <a:ahLst/>
              <a:cxnLst/>
              <a:rect l="l" t="t" r="r" b="b"/>
              <a:pathLst>
                <a:path w="525" h="406" extrusionOk="0">
                  <a:moveTo>
                    <a:pt x="262" y="1"/>
                  </a:moveTo>
                  <a:cubicBezTo>
                    <a:pt x="0" y="1"/>
                    <a:pt x="0" y="406"/>
                    <a:pt x="262" y="406"/>
                  </a:cubicBezTo>
                  <a:cubicBezTo>
                    <a:pt x="524" y="406"/>
                    <a:pt x="524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5"/>
            <p:cNvSpPr/>
            <p:nvPr/>
          </p:nvSpPr>
          <p:spPr>
            <a:xfrm rot="10800000" flipH="1">
              <a:off x="7519629" y="1491996"/>
              <a:ext cx="70768" cy="53735"/>
            </a:xfrm>
            <a:custGeom>
              <a:avLst/>
              <a:gdLst/>
              <a:ahLst/>
              <a:cxnLst/>
              <a:rect l="l" t="t" r="r" b="b"/>
              <a:pathLst>
                <a:path w="644" h="489" extrusionOk="0">
                  <a:moveTo>
                    <a:pt x="322" y="1"/>
                  </a:moveTo>
                  <a:cubicBezTo>
                    <a:pt x="1" y="1"/>
                    <a:pt x="1" y="489"/>
                    <a:pt x="322" y="489"/>
                  </a:cubicBezTo>
                  <a:cubicBezTo>
                    <a:pt x="644" y="489"/>
                    <a:pt x="644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5"/>
            <p:cNvSpPr/>
            <p:nvPr/>
          </p:nvSpPr>
          <p:spPr>
            <a:xfrm rot="10800000" flipH="1">
              <a:off x="7765665" y="1448810"/>
              <a:ext cx="74614" cy="57691"/>
            </a:xfrm>
            <a:custGeom>
              <a:avLst/>
              <a:gdLst/>
              <a:ahLst/>
              <a:cxnLst/>
              <a:rect l="l" t="t" r="r" b="b"/>
              <a:pathLst>
                <a:path w="679" h="525" extrusionOk="0">
                  <a:moveTo>
                    <a:pt x="345" y="1"/>
                  </a:moveTo>
                  <a:cubicBezTo>
                    <a:pt x="0" y="1"/>
                    <a:pt x="0" y="525"/>
                    <a:pt x="345" y="525"/>
                  </a:cubicBezTo>
                  <a:cubicBezTo>
                    <a:pt x="679" y="525"/>
                    <a:pt x="679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5"/>
            <p:cNvSpPr/>
            <p:nvPr/>
          </p:nvSpPr>
          <p:spPr>
            <a:xfrm rot="10800000" flipH="1">
              <a:off x="7646548" y="1736604"/>
              <a:ext cx="78679" cy="60328"/>
            </a:xfrm>
            <a:custGeom>
              <a:avLst/>
              <a:gdLst/>
              <a:ahLst/>
              <a:cxnLst/>
              <a:rect l="l" t="t" r="r" b="b"/>
              <a:pathLst>
                <a:path w="716" h="549" extrusionOk="0">
                  <a:moveTo>
                    <a:pt x="358" y="1"/>
                  </a:moveTo>
                  <a:cubicBezTo>
                    <a:pt x="1" y="1"/>
                    <a:pt x="1" y="549"/>
                    <a:pt x="358" y="549"/>
                  </a:cubicBezTo>
                  <a:cubicBezTo>
                    <a:pt x="715" y="549"/>
                    <a:pt x="715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5"/>
            <p:cNvSpPr/>
            <p:nvPr/>
          </p:nvSpPr>
          <p:spPr>
            <a:xfrm rot="10800000" flipH="1">
              <a:off x="7553694" y="1705177"/>
              <a:ext cx="17142" cy="13187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72" y="0"/>
                  </a:moveTo>
                  <a:cubicBezTo>
                    <a:pt x="0" y="0"/>
                    <a:pt x="0" y="119"/>
                    <a:pt x="72" y="119"/>
                  </a:cubicBezTo>
                  <a:cubicBezTo>
                    <a:pt x="155" y="119"/>
                    <a:pt x="155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5"/>
            <p:cNvSpPr/>
            <p:nvPr/>
          </p:nvSpPr>
          <p:spPr>
            <a:xfrm rot="10800000" flipH="1">
              <a:off x="7807532" y="1682979"/>
              <a:ext cx="73295" cy="56372"/>
            </a:xfrm>
            <a:custGeom>
              <a:avLst/>
              <a:gdLst/>
              <a:ahLst/>
              <a:cxnLst/>
              <a:rect l="l" t="t" r="r" b="b"/>
              <a:pathLst>
                <a:path w="667" h="513" extrusionOk="0">
                  <a:moveTo>
                    <a:pt x="334" y="1"/>
                  </a:moveTo>
                  <a:cubicBezTo>
                    <a:pt x="0" y="1"/>
                    <a:pt x="0" y="513"/>
                    <a:pt x="334" y="513"/>
                  </a:cubicBezTo>
                  <a:cubicBezTo>
                    <a:pt x="667" y="513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5"/>
            <p:cNvSpPr/>
            <p:nvPr/>
          </p:nvSpPr>
          <p:spPr>
            <a:xfrm rot="10800000" flipH="1">
              <a:off x="7480399" y="1820338"/>
              <a:ext cx="108679" cy="85163"/>
            </a:xfrm>
            <a:custGeom>
              <a:avLst/>
              <a:gdLst/>
              <a:ahLst/>
              <a:cxnLst/>
              <a:rect l="l" t="t" r="r" b="b"/>
              <a:pathLst>
                <a:path w="989" h="775" extrusionOk="0">
                  <a:moveTo>
                    <a:pt x="489" y="1"/>
                  </a:moveTo>
                  <a:cubicBezTo>
                    <a:pt x="1" y="1"/>
                    <a:pt x="1" y="775"/>
                    <a:pt x="489" y="775"/>
                  </a:cubicBezTo>
                  <a:cubicBezTo>
                    <a:pt x="989" y="775"/>
                    <a:pt x="98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5"/>
            <p:cNvSpPr/>
            <p:nvPr/>
          </p:nvSpPr>
          <p:spPr>
            <a:xfrm rot="10800000" flipH="1">
              <a:off x="7747314" y="1936818"/>
              <a:ext cx="111316" cy="86372"/>
            </a:xfrm>
            <a:custGeom>
              <a:avLst/>
              <a:gdLst/>
              <a:ahLst/>
              <a:cxnLst/>
              <a:rect l="l" t="t" r="r" b="b"/>
              <a:pathLst>
                <a:path w="1013" h="786" extrusionOk="0">
                  <a:moveTo>
                    <a:pt x="512" y="0"/>
                  </a:moveTo>
                  <a:cubicBezTo>
                    <a:pt x="0" y="0"/>
                    <a:pt x="0" y="786"/>
                    <a:pt x="512" y="786"/>
                  </a:cubicBezTo>
                  <a:cubicBezTo>
                    <a:pt x="1013" y="786"/>
                    <a:pt x="1013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5"/>
            <p:cNvSpPr/>
            <p:nvPr/>
          </p:nvSpPr>
          <p:spPr>
            <a:xfrm rot="10800000" flipH="1">
              <a:off x="7411061" y="1673859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1"/>
                  </a:moveTo>
                  <a:cubicBezTo>
                    <a:pt x="1" y="1"/>
                    <a:pt x="1" y="572"/>
                    <a:pt x="370" y="572"/>
                  </a:cubicBezTo>
                  <a:cubicBezTo>
                    <a:pt x="739" y="572"/>
                    <a:pt x="739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5"/>
            <p:cNvSpPr/>
            <p:nvPr/>
          </p:nvSpPr>
          <p:spPr>
            <a:xfrm rot="10800000" flipH="1">
              <a:off x="7367875" y="1379472"/>
              <a:ext cx="57691" cy="44504"/>
            </a:xfrm>
            <a:custGeom>
              <a:avLst/>
              <a:gdLst/>
              <a:ahLst/>
              <a:cxnLst/>
              <a:rect l="l" t="t" r="r" b="b"/>
              <a:pathLst>
                <a:path w="525" h="405" extrusionOk="0">
                  <a:moveTo>
                    <a:pt x="263" y="0"/>
                  </a:moveTo>
                  <a:cubicBezTo>
                    <a:pt x="1" y="0"/>
                    <a:pt x="1" y="405"/>
                    <a:pt x="263" y="405"/>
                  </a:cubicBezTo>
                  <a:cubicBezTo>
                    <a:pt x="525" y="405"/>
                    <a:pt x="525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5"/>
            <p:cNvSpPr/>
            <p:nvPr/>
          </p:nvSpPr>
          <p:spPr>
            <a:xfrm rot="10800000" flipH="1">
              <a:off x="7844125" y="1545621"/>
              <a:ext cx="59010" cy="56372"/>
            </a:xfrm>
            <a:custGeom>
              <a:avLst/>
              <a:gdLst/>
              <a:ahLst/>
              <a:cxnLst/>
              <a:rect l="l" t="t" r="r" b="b"/>
              <a:pathLst>
                <a:path w="537" h="513" extrusionOk="0">
                  <a:moveTo>
                    <a:pt x="251" y="1"/>
                  </a:moveTo>
                  <a:cubicBezTo>
                    <a:pt x="203" y="1"/>
                    <a:pt x="167" y="13"/>
                    <a:pt x="120" y="37"/>
                  </a:cubicBezTo>
                  <a:cubicBezTo>
                    <a:pt x="84" y="60"/>
                    <a:pt x="60" y="84"/>
                    <a:pt x="36" y="132"/>
                  </a:cubicBezTo>
                  <a:cubicBezTo>
                    <a:pt x="12" y="168"/>
                    <a:pt x="1" y="215"/>
                    <a:pt x="1" y="251"/>
                  </a:cubicBezTo>
                  <a:cubicBezTo>
                    <a:pt x="1" y="298"/>
                    <a:pt x="12" y="346"/>
                    <a:pt x="36" y="382"/>
                  </a:cubicBezTo>
                  <a:cubicBezTo>
                    <a:pt x="60" y="418"/>
                    <a:pt x="84" y="453"/>
                    <a:pt x="120" y="477"/>
                  </a:cubicBezTo>
                  <a:cubicBezTo>
                    <a:pt x="167" y="501"/>
                    <a:pt x="203" y="513"/>
                    <a:pt x="251" y="513"/>
                  </a:cubicBezTo>
                  <a:cubicBezTo>
                    <a:pt x="298" y="513"/>
                    <a:pt x="334" y="501"/>
                    <a:pt x="382" y="477"/>
                  </a:cubicBezTo>
                  <a:cubicBezTo>
                    <a:pt x="393" y="465"/>
                    <a:pt x="417" y="453"/>
                    <a:pt x="429" y="453"/>
                  </a:cubicBezTo>
                  <a:cubicBezTo>
                    <a:pt x="465" y="429"/>
                    <a:pt x="489" y="406"/>
                    <a:pt x="513" y="370"/>
                  </a:cubicBezTo>
                  <a:cubicBezTo>
                    <a:pt x="524" y="334"/>
                    <a:pt x="536" y="298"/>
                    <a:pt x="536" y="263"/>
                  </a:cubicBezTo>
                  <a:cubicBezTo>
                    <a:pt x="536" y="215"/>
                    <a:pt x="524" y="179"/>
                    <a:pt x="513" y="144"/>
                  </a:cubicBezTo>
                  <a:cubicBezTo>
                    <a:pt x="489" y="108"/>
                    <a:pt x="465" y="84"/>
                    <a:pt x="429" y="60"/>
                  </a:cubicBezTo>
                  <a:cubicBezTo>
                    <a:pt x="417" y="48"/>
                    <a:pt x="393" y="48"/>
                    <a:pt x="382" y="37"/>
                  </a:cubicBezTo>
                  <a:cubicBezTo>
                    <a:pt x="334" y="13"/>
                    <a:pt x="29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5"/>
            <p:cNvSpPr/>
            <p:nvPr/>
          </p:nvSpPr>
          <p:spPr>
            <a:xfrm rot="10800000" flipH="1">
              <a:off x="7925221" y="1761438"/>
              <a:ext cx="85163" cy="65603"/>
            </a:xfrm>
            <a:custGeom>
              <a:avLst/>
              <a:gdLst/>
              <a:ahLst/>
              <a:cxnLst/>
              <a:rect l="l" t="t" r="r" b="b"/>
              <a:pathLst>
                <a:path w="775" h="597" extrusionOk="0">
                  <a:moveTo>
                    <a:pt x="394" y="1"/>
                  </a:moveTo>
                  <a:cubicBezTo>
                    <a:pt x="1" y="1"/>
                    <a:pt x="1" y="596"/>
                    <a:pt x="394" y="596"/>
                  </a:cubicBezTo>
                  <a:cubicBezTo>
                    <a:pt x="775" y="596"/>
                    <a:pt x="775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5"/>
            <p:cNvSpPr/>
            <p:nvPr/>
          </p:nvSpPr>
          <p:spPr>
            <a:xfrm rot="10800000" flipH="1">
              <a:off x="8045657" y="1425185"/>
              <a:ext cx="79888" cy="62966"/>
            </a:xfrm>
            <a:custGeom>
              <a:avLst/>
              <a:gdLst/>
              <a:ahLst/>
              <a:cxnLst/>
              <a:rect l="l" t="t" r="r" b="b"/>
              <a:pathLst>
                <a:path w="727" h="573" extrusionOk="0">
                  <a:moveTo>
                    <a:pt x="357" y="1"/>
                  </a:moveTo>
                  <a:cubicBezTo>
                    <a:pt x="0" y="1"/>
                    <a:pt x="0" y="572"/>
                    <a:pt x="357" y="572"/>
                  </a:cubicBezTo>
                  <a:cubicBezTo>
                    <a:pt x="726" y="572"/>
                    <a:pt x="726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5"/>
            <p:cNvSpPr/>
            <p:nvPr/>
          </p:nvSpPr>
          <p:spPr>
            <a:xfrm rot="10800000" flipH="1">
              <a:off x="7812697" y="1269475"/>
              <a:ext cx="76042" cy="59010"/>
            </a:xfrm>
            <a:custGeom>
              <a:avLst/>
              <a:gdLst/>
              <a:ahLst/>
              <a:cxnLst/>
              <a:rect l="l" t="t" r="r" b="b"/>
              <a:pathLst>
                <a:path w="692" h="537" extrusionOk="0">
                  <a:moveTo>
                    <a:pt x="346" y="0"/>
                  </a:moveTo>
                  <a:cubicBezTo>
                    <a:pt x="13" y="12"/>
                    <a:pt x="1" y="536"/>
                    <a:pt x="346" y="536"/>
                  </a:cubicBezTo>
                  <a:cubicBezTo>
                    <a:pt x="691" y="536"/>
                    <a:pt x="691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5"/>
            <p:cNvSpPr/>
            <p:nvPr/>
          </p:nvSpPr>
          <p:spPr>
            <a:xfrm rot="10800000" flipH="1">
              <a:off x="8001153" y="1573092"/>
              <a:ext cx="70768" cy="77251"/>
            </a:xfrm>
            <a:custGeom>
              <a:avLst/>
              <a:gdLst/>
              <a:ahLst/>
              <a:cxnLst/>
              <a:rect l="l" t="t" r="r" b="b"/>
              <a:pathLst>
                <a:path w="644" h="703" extrusionOk="0">
                  <a:moveTo>
                    <a:pt x="322" y="0"/>
                  </a:moveTo>
                  <a:cubicBezTo>
                    <a:pt x="298" y="12"/>
                    <a:pt x="262" y="12"/>
                    <a:pt x="238" y="12"/>
                  </a:cubicBezTo>
                  <a:cubicBezTo>
                    <a:pt x="191" y="36"/>
                    <a:pt x="143" y="60"/>
                    <a:pt x="107" y="96"/>
                  </a:cubicBezTo>
                  <a:cubicBezTo>
                    <a:pt x="84" y="119"/>
                    <a:pt x="72" y="143"/>
                    <a:pt x="48" y="167"/>
                  </a:cubicBezTo>
                  <a:cubicBezTo>
                    <a:pt x="24" y="215"/>
                    <a:pt x="12" y="262"/>
                    <a:pt x="12" y="322"/>
                  </a:cubicBezTo>
                  <a:cubicBezTo>
                    <a:pt x="12" y="346"/>
                    <a:pt x="12" y="358"/>
                    <a:pt x="0" y="381"/>
                  </a:cubicBezTo>
                  <a:cubicBezTo>
                    <a:pt x="0" y="429"/>
                    <a:pt x="12" y="465"/>
                    <a:pt x="36" y="500"/>
                  </a:cubicBezTo>
                  <a:cubicBezTo>
                    <a:pt x="48" y="548"/>
                    <a:pt x="72" y="584"/>
                    <a:pt x="96" y="608"/>
                  </a:cubicBezTo>
                  <a:cubicBezTo>
                    <a:pt x="131" y="643"/>
                    <a:pt x="167" y="667"/>
                    <a:pt x="203" y="679"/>
                  </a:cubicBezTo>
                  <a:cubicBezTo>
                    <a:pt x="238" y="691"/>
                    <a:pt x="286" y="703"/>
                    <a:pt x="322" y="703"/>
                  </a:cubicBezTo>
                  <a:cubicBezTo>
                    <a:pt x="357" y="703"/>
                    <a:pt x="381" y="691"/>
                    <a:pt x="417" y="691"/>
                  </a:cubicBezTo>
                  <a:cubicBezTo>
                    <a:pt x="465" y="679"/>
                    <a:pt x="512" y="643"/>
                    <a:pt x="548" y="608"/>
                  </a:cubicBezTo>
                  <a:cubicBezTo>
                    <a:pt x="572" y="584"/>
                    <a:pt x="584" y="572"/>
                    <a:pt x="608" y="548"/>
                  </a:cubicBezTo>
                  <a:cubicBezTo>
                    <a:pt x="631" y="488"/>
                    <a:pt x="643" y="441"/>
                    <a:pt x="643" y="381"/>
                  </a:cubicBezTo>
                  <a:cubicBezTo>
                    <a:pt x="643" y="358"/>
                    <a:pt x="643" y="346"/>
                    <a:pt x="643" y="322"/>
                  </a:cubicBezTo>
                  <a:cubicBezTo>
                    <a:pt x="643" y="274"/>
                    <a:pt x="631" y="238"/>
                    <a:pt x="619" y="203"/>
                  </a:cubicBezTo>
                  <a:cubicBezTo>
                    <a:pt x="596" y="155"/>
                    <a:pt x="584" y="119"/>
                    <a:pt x="548" y="96"/>
                  </a:cubicBezTo>
                  <a:cubicBezTo>
                    <a:pt x="524" y="60"/>
                    <a:pt x="488" y="48"/>
                    <a:pt x="453" y="36"/>
                  </a:cubicBezTo>
                  <a:cubicBezTo>
                    <a:pt x="405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5"/>
            <p:cNvSpPr/>
            <p:nvPr/>
          </p:nvSpPr>
          <p:spPr>
            <a:xfrm rot="10800000" flipH="1">
              <a:off x="8278507" y="1346726"/>
              <a:ext cx="53735" cy="41977"/>
            </a:xfrm>
            <a:custGeom>
              <a:avLst/>
              <a:gdLst/>
              <a:ahLst/>
              <a:cxnLst/>
              <a:rect l="l" t="t" r="r" b="b"/>
              <a:pathLst>
                <a:path w="489" h="382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489" y="382"/>
                    <a:pt x="48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5"/>
            <p:cNvSpPr/>
            <p:nvPr/>
          </p:nvSpPr>
          <p:spPr>
            <a:xfrm rot="10800000" flipH="1">
              <a:off x="8163346" y="1571774"/>
              <a:ext cx="78679" cy="60218"/>
            </a:xfrm>
            <a:custGeom>
              <a:avLst/>
              <a:gdLst/>
              <a:ahLst/>
              <a:cxnLst/>
              <a:rect l="l" t="t" r="r" b="b"/>
              <a:pathLst>
                <a:path w="716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15" y="548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5"/>
            <p:cNvSpPr/>
            <p:nvPr/>
          </p:nvSpPr>
          <p:spPr>
            <a:xfrm rot="10800000" flipH="1">
              <a:off x="8162027" y="186616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0"/>
                  </a:moveTo>
                  <a:cubicBezTo>
                    <a:pt x="1" y="0"/>
                    <a:pt x="1" y="572"/>
                    <a:pt x="370" y="572"/>
                  </a:cubicBezTo>
                  <a:cubicBezTo>
                    <a:pt x="739" y="572"/>
                    <a:pt x="739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5"/>
            <p:cNvSpPr/>
            <p:nvPr/>
          </p:nvSpPr>
          <p:spPr>
            <a:xfrm rot="10800000" flipH="1">
              <a:off x="7885991" y="1892314"/>
              <a:ext cx="68130" cy="52416"/>
            </a:xfrm>
            <a:custGeom>
              <a:avLst/>
              <a:gdLst/>
              <a:ahLst/>
              <a:cxnLst/>
              <a:rect l="l" t="t" r="r" b="b"/>
              <a:pathLst>
                <a:path w="620" h="477" extrusionOk="0">
                  <a:moveTo>
                    <a:pt x="310" y="0"/>
                  </a:moveTo>
                  <a:cubicBezTo>
                    <a:pt x="1" y="0"/>
                    <a:pt x="1" y="477"/>
                    <a:pt x="310" y="477"/>
                  </a:cubicBezTo>
                  <a:cubicBezTo>
                    <a:pt x="620" y="477"/>
                    <a:pt x="620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5"/>
            <p:cNvSpPr/>
            <p:nvPr/>
          </p:nvSpPr>
          <p:spPr>
            <a:xfrm rot="10800000" flipH="1">
              <a:off x="8049503" y="2084616"/>
              <a:ext cx="85163" cy="65493"/>
            </a:xfrm>
            <a:custGeom>
              <a:avLst/>
              <a:gdLst/>
              <a:ahLst/>
              <a:cxnLst/>
              <a:rect l="l" t="t" r="r" b="b"/>
              <a:pathLst>
                <a:path w="775" h="596" extrusionOk="0">
                  <a:moveTo>
                    <a:pt x="394" y="0"/>
                  </a:moveTo>
                  <a:cubicBezTo>
                    <a:pt x="13" y="0"/>
                    <a:pt x="1" y="595"/>
                    <a:pt x="394" y="595"/>
                  </a:cubicBezTo>
                  <a:cubicBezTo>
                    <a:pt x="775" y="595"/>
                    <a:pt x="775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5"/>
            <p:cNvSpPr/>
            <p:nvPr/>
          </p:nvSpPr>
          <p:spPr>
            <a:xfrm rot="10800000" flipH="1">
              <a:off x="8086205" y="2301752"/>
              <a:ext cx="95602" cy="73405"/>
            </a:xfrm>
            <a:custGeom>
              <a:avLst/>
              <a:gdLst/>
              <a:ahLst/>
              <a:cxnLst/>
              <a:rect l="l" t="t" r="r" b="b"/>
              <a:pathLst>
                <a:path w="870" h="668" extrusionOk="0">
                  <a:moveTo>
                    <a:pt x="429" y="0"/>
                  </a:moveTo>
                  <a:cubicBezTo>
                    <a:pt x="0" y="0"/>
                    <a:pt x="0" y="667"/>
                    <a:pt x="429" y="667"/>
                  </a:cubicBezTo>
                  <a:cubicBezTo>
                    <a:pt x="869" y="667"/>
                    <a:pt x="869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5"/>
            <p:cNvSpPr/>
            <p:nvPr/>
          </p:nvSpPr>
          <p:spPr>
            <a:xfrm rot="10800000" flipH="1">
              <a:off x="7670174" y="2181426"/>
              <a:ext cx="86372" cy="65493"/>
            </a:xfrm>
            <a:custGeom>
              <a:avLst/>
              <a:gdLst/>
              <a:ahLst/>
              <a:cxnLst/>
              <a:rect l="l" t="t" r="r" b="b"/>
              <a:pathLst>
                <a:path w="786" h="596" extrusionOk="0">
                  <a:moveTo>
                    <a:pt x="393" y="0"/>
                  </a:moveTo>
                  <a:cubicBezTo>
                    <a:pt x="0" y="0"/>
                    <a:pt x="0" y="595"/>
                    <a:pt x="393" y="595"/>
                  </a:cubicBezTo>
                  <a:cubicBezTo>
                    <a:pt x="786" y="595"/>
                    <a:pt x="78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5"/>
            <p:cNvSpPr/>
            <p:nvPr/>
          </p:nvSpPr>
          <p:spPr>
            <a:xfrm rot="10800000" flipH="1">
              <a:off x="7484355" y="2085934"/>
              <a:ext cx="45933" cy="35494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192" y="1"/>
                  </a:moveTo>
                  <a:cubicBezTo>
                    <a:pt x="0" y="1"/>
                    <a:pt x="4" y="323"/>
                    <a:pt x="203" y="323"/>
                  </a:cubicBezTo>
                  <a:cubicBezTo>
                    <a:pt x="417" y="323"/>
                    <a:pt x="417" y="1"/>
                    <a:pt x="203" y="1"/>
                  </a:cubicBezTo>
                  <a:cubicBezTo>
                    <a:pt x="199" y="1"/>
                    <a:pt x="196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5"/>
            <p:cNvSpPr/>
            <p:nvPr/>
          </p:nvSpPr>
          <p:spPr>
            <a:xfrm rot="10800000" flipH="1">
              <a:off x="7791818" y="2617127"/>
              <a:ext cx="64174" cy="48460"/>
            </a:xfrm>
            <a:custGeom>
              <a:avLst/>
              <a:gdLst/>
              <a:ahLst/>
              <a:cxnLst/>
              <a:rect l="l" t="t" r="r" b="b"/>
              <a:pathLst>
                <a:path w="584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cubicBezTo>
                    <a:pt x="584" y="441"/>
                    <a:pt x="58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5"/>
            <p:cNvSpPr/>
            <p:nvPr/>
          </p:nvSpPr>
          <p:spPr>
            <a:xfrm rot="10800000" flipH="1">
              <a:off x="7484355" y="2516361"/>
              <a:ext cx="72086" cy="56372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0" y="0"/>
                    <a:pt x="0" y="512"/>
                    <a:pt x="334" y="512"/>
                  </a:cubicBezTo>
                  <a:cubicBezTo>
                    <a:pt x="655" y="512"/>
                    <a:pt x="655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5"/>
            <p:cNvSpPr/>
            <p:nvPr/>
          </p:nvSpPr>
          <p:spPr>
            <a:xfrm rot="10800000" flipH="1">
              <a:off x="7619076" y="2822506"/>
              <a:ext cx="65493" cy="72086"/>
            </a:xfrm>
            <a:custGeom>
              <a:avLst/>
              <a:gdLst/>
              <a:ahLst/>
              <a:cxnLst/>
              <a:rect l="l" t="t" r="r" b="b"/>
              <a:pathLst>
                <a:path w="596" h="656" extrusionOk="0">
                  <a:moveTo>
                    <a:pt x="298" y="0"/>
                  </a:moveTo>
                  <a:cubicBezTo>
                    <a:pt x="263" y="0"/>
                    <a:pt x="239" y="12"/>
                    <a:pt x="215" y="12"/>
                  </a:cubicBezTo>
                  <a:cubicBezTo>
                    <a:pt x="167" y="24"/>
                    <a:pt x="120" y="48"/>
                    <a:pt x="84" y="96"/>
                  </a:cubicBezTo>
                  <a:cubicBezTo>
                    <a:pt x="72" y="108"/>
                    <a:pt x="48" y="131"/>
                    <a:pt x="36" y="155"/>
                  </a:cubicBezTo>
                  <a:cubicBezTo>
                    <a:pt x="13" y="203"/>
                    <a:pt x="1" y="251"/>
                    <a:pt x="1" y="298"/>
                  </a:cubicBezTo>
                  <a:cubicBezTo>
                    <a:pt x="1" y="322"/>
                    <a:pt x="1" y="346"/>
                    <a:pt x="1" y="370"/>
                  </a:cubicBezTo>
                  <a:cubicBezTo>
                    <a:pt x="1" y="405"/>
                    <a:pt x="13" y="441"/>
                    <a:pt x="24" y="477"/>
                  </a:cubicBezTo>
                  <a:cubicBezTo>
                    <a:pt x="36" y="512"/>
                    <a:pt x="60" y="548"/>
                    <a:pt x="84" y="572"/>
                  </a:cubicBezTo>
                  <a:cubicBezTo>
                    <a:pt x="120" y="596"/>
                    <a:pt x="144" y="620"/>
                    <a:pt x="179" y="632"/>
                  </a:cubicBezTo>
                  <a:cubicBezTo>
                    <a:pt x="215" y="655"/>
                    <a:pt x="263" y="655"/>
                    <a:pt x="298" y="655"/>
                  </a:cubicBezTo>
                  <a:cubicBezTo>
                    <a:pt x="322" y="655"/>
                    <a:pt x="346" y="655"/>
                    <a:pt x="382" y="643"/>
                  </a:cubicBezTo>
                  <a:cubicBezTo>
                    <a:pt x="429" y="632"/>
                    <a:pt x="465" y="608"/>
                    <a:pt x="501" y="572"/>
                  </a:cubicBezTo>
                  <a:cubicBezTo>
                    <a:pt x="525" y="548"/>
                    <a:pt x="536" y="536"/>
                    <a:pt x="548" y="512"/>
                  </a:cubicBezTo>
                  <a:cubicBezTo>
                    <a:pt x="572" y="465"/>
                    <a:pt x="584" y="417"/>
                    <a:pt x="584" y="358"/>
                  </a:cubicBezTo>
                  <a:cubicBezTo>
                    <a:pt x="596" y="346"/>
                    <a:pt x="596" y="322"/>
                    <a:pt x="596" y="298"/>
                  </a:cubicBezTo>
                  <a:cubicBezTo>
                    <a:pt x="596" y="262"/>
                    <a:pt x="584" y="227"/>
                    <a:pt x="572" y="191"/>
                  </a:cubicBezTo>
                  <a:cubicBezTo>
                    <a:pt x="560" y="143"/>
                    <a:pt x="536" y="120"/>
                    <a:pt x="501" y="84"/>
                  </a:cubicBezTo>
                  <a:cubicBezTo>
                    <a:pt x="477" y="60"/>
                    <a:pt x="441" y="36"/>
                    <a:pt x="405" y="24"/>
                  </a:cubicBezTo>
                  <a:cubicBezTo>
                    <a:pt x="370" y="12"/>
                    <a:pt x="334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5"/>
            <p:cNvSpPr/>
            <p:nvPr/>
          </p:nvSpPr>
          <p:spPr>
            <a:xfrm rot="10800000" flipH="1">
              <a:off x="7435895" y="2839538"/>
              <a:ext cx="73405" cy="57691"/>
            </a:xfrm>
            <a:custGeom>
              <a:avLst/>
              <a:gdLst/>
              <a:ahLst/>
              <a:cxnLst/>
              <a:rect l="l" t="t" r="r" b="b"/>
              <a:pathLst>
                <a:path w="668" h="525" extrusionOk="0">
                  <a:moveTo>
                    <a:pt x="334" y="1"/>
                  </a:moveTo>
                  <a:cubicBezTo>
                    <a:pt x="1" y="1"/>
                    <a:pt x="1" y="525"/>
                    <a:pt x="334" y="525"/>
                  </a:cubicBezTo>
                  <a:cubicBezTo>
                    <a:pt x="668" y="52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5"/>
            <p:cNvSpPr/>
            <p:nvPr/>
          </p:nvSpPr>
          <p:spPr>
            <a:xfrm rot="10800000" flipH="1">
              <a:off x="7541936" y="305019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69" y="0"/>
                  </a:moveTo>
                  <a:cubicBezTo>
                    <a:pt x="0" y="0"/>
                    <a:pt x="0" y="572"/>
                    <a:pt x="369" y="572"/>
                  </a:cubicBezTo>
                  <a:cubicBezTo>
                    <a:pt x="738" y="572"/>
                    <a:pt x="738" y="0"/>
                    <a:pt x="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5"/>
            <p:cNvSpPr/>
            <p:nvPr/>
          </p:nvSpPr>
          <p:spPr>
            <a:xfrm rot="10800000" flipH="1">
              <a:off x="7496113" y="3269965"/>
              <a:ext cx="62856" cy="49889"/>
            </a:xfrm>
            <a:custGeom>
              <a:avLst/>
              <a:gdLst/>
              <a:ahLst/>
              <a:cxnLst/>
              <a:rect l="l" t="t" r="r" b="b"/>
              <a:pathLst>
                <a:path w="572" h="454" extrusionOk="0">
                  <a:moveTo>
                    <a:pt x="286" y="1"/>
                  </a:moveTo>
                  <a:cubicBezTo>
                    <a:pt x="0" y="1"/>
                    <a:pt x="0" y="453"/>
                    <a:pt x="286" y="453"/>
                  </a:cubicBezTo>
                  <a:cubicBezTo>
                    <a:pt x="572" y="453"/>
                    <a:pt x="572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5"/>
            <p:cNvSpPr/>
            <p:nvPr/>
          </p:nvSpPr>
          <p:spPr>
            <a:xfrm rot="10800000" flipH="1">
              <a:off x="7728963" y="2465373"/>
              <a:ext cx="78679" cy="61537"/>
            </a:xfrm>
            <a:custGeom>
              <a:avLst/>
              <a:gdLst/>
              <a:ahLst/>
              <a:cxnLst/>
              <a:rect l="l" t="t" r="r" b="b"/>
              <a:pathLst>
                <a:path w="716" h="560" extrusionOk="0">
                  <a:moveTo>
                    <a:pt x="358" y="0"/>
                  </a:moveTo>
                  <a:cubicBezTo>
                    <a:pt x="1" y="0"/>
                    <a:pt x="1" y="560"/>
                    <a:pt x="358" y="560"/>
                  </a:cubicBezTo>
                  <a:cubicBezTo>
                    <a:pt x="715" y="560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5"/>
            <p:cNvSpPr/>
            <p:nvPr/>
          </p:nvSpPr>
          <p:spPr>
            <a:xfrm rot="10800000" flipH="1">
              <a:off x="8571575" y="1430459"/>
              <a:ext cx="87800" cy="66812"/>
            </a:xfrm>
            <a:custGeom>
              <a:avLst/>
              <a:gdLst/>
              <a:ahLst/>
              <a:cxnLst/>
              <a:rect l="l" t="t" r="r" b="b"/>
              <a:pathLst>
                <a:path w="799" h="608" extrusionOk="0">
                  <a:moveTo>
                    <a:pt x="405" y="0"/>
                  </a:moveTo>
                  <a:cubicBezTo>
                    <a:pt x="0" y="0"/>
                    <a:pt x="0" y="608"/>
                    <a:pt x="405" y="608"/>
                  </a:cubicBezTo>
                  <a:cubicBezTo>
                    <a:pt x="798" y="608"/>
                    <a:pt x="798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35"/>
          <p:cNvGrpSpPr/>
          <p:nvPr/>
        </p:nvGrpSpPr>
        <p:grpSpPr>
          <a:xfrm rot="7318586" flipH="1">
            <a:off x="7535991" y="2429019"/>
            <a:ext cx="805482" cy="989515"/>
            <a:chOff x="2199075" y="2670475"/>
            <a:chExt cx="141700" cy="174075"/>
          </a:xfrm>
        </p:grpSpPr>
        <p:sp>
          <p:nvSpPr>
            <p:cNvPr id="1535" name="Google Shape;1535;p35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5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5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5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5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5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5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5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5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5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5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5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5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3_1"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9" name="Google Shape;1549;p36"/>
          <p:cNvPicPr preferRelativeResize="0"/>
          <p:nvPr/>
        </p:nvPicPr>
        <p:blipFill rotWithShape="1">
          <a:blip r:embed="rId2">
            <a:alphaModFix/>
          </a:blip>
          <a:srcRect l="32658" t="31809" r="33491" b="19752"/>
          <a:stretch/>
        </p:blipFill>
        <p:spPr>
          <a:xfrm>
            <a:off x="5275725" y="3332775"/>
            <a:ext cx="3333600" cy="268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36"/>
          <p:cNvPicPr preferRelativeResize="0"/>
          <p:nvPr/>
        </p:nvPicPr>
        <p:blipFill rotWithShape="1">
          <a:blip r:embed="rId3">
            <a:alphaModFix amt="65000"/>
          </a:blip>
          <a:srcRect l="34546" t="34930" r="34246" b="45890"/>
          <a:stretch/>
        </p:blipFill>
        <p:spPr>
          <a:xfrm rot="10800000" flipH="1">
            <a:off x="-429347" y="-360901"/>
            <a:ext cx="3085675" cy="106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36"/>
          <p:cNvPicPr preferRelativeResize="0"/>
          <p:nvPr/>
        </p:nvPicPr>
        <p:blipFill rotWithShape="1">
          <a:blip r:embed="rId4">
            <a:alphaModFix amt="65000"/>
          </a:blip>
          <a:srcRect l="25942" t="30366" r="32449" b="43378"/>
          <a:stretch/>
        </p:blipFill>
        <p:spPr>
          <a:xfrm rot="10800000">
            <a:off x="-1072826" y="174686"/>
            <a:ext cx="3387451" cy="1202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2" name="Google Shape;1552;p36"/>
          <p:cNvGrpSpPr/>
          <p:nvPr/>
        </p:nvGrpSpPr>
        <p:grpSpPr>
          <a:xfrm rot="5127032" flipH="1">
            <a:off x="4552543" y="3032692"/>
            <a:ext cx="1291178" cy="2049866"/>
            <a:chOff x="7367875" y="1269475"/>
            <a:chExt cx="1291501" cy="2050379"/>
          </a:xfrm>
        </p:grpSpPr>
        <p:sp>
          <p:nvSpPr>
            <p:cNvPr id="1553" name="Google Shape;1553;p36"/>
            <p:cNvSpPr/>
            <p:nvPr/>
          </p:nvSpPr>
          <p:spPr>
            <a:xfrm rot="10800000" flipH="1">
              <a:off x="7594242" y="1338923"/>
              <a:ext cx="73405" cy="57581"/>
            </a:xfrm>
            <a:custGeom>
              <a:avLst/>
              <a:gdLst/>
              <a:ahLst/>
              <a:cxnLst/>
              <a:rect l="l" t="t" r="r" b="b"/>
              <a:pathLst>
                <a:path w="668" h="524" extrusionOk="0">
                  <a:moveTo>
                    <a:pt x="334" y="0"/>
                  </a:moveTo>
                  <a:cubicBezTo>
                    <a:pt x="0" y="0"/>
                    <a:pt x="0" y="524"/>
                    <a:pt x="334" y="524"/>
                  </a:cubicBezTo>
                  <a:cubicBezTo>
                    <a:pt x="667" y="52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6"/>
            <p:cNvSpPr/>
            <p:nvPr/>
          </p:nvSpPr>
          <p:spPr>
            <a:xfrm rot="10800000" flipH="1">
              <a:off x="7663580" y="1558697"/>
              <a:ext cx="57691" cy="44614"/>
            </a:xfrm>
            <a:custGeom>
              <a:avLst/>
              <a:gdLst/>
              <a:ahLst/>
              <a:cxnLst/>
              <a:rect l="l" t="t" r="r" b="b"/>
              <a:pathLst>
                <a:path w="525" h="406" extrusionOk="0">
                  <a:moveTo>
                    <a:pt x="262" y="1"/>
                  </a:moveTo>
                  <a:cubicBezTo>
                    <a:pt x="0" y="1"/>
                    <a:pt x="0" y="406"/>
                    <a:pt x="262" y="406"/>
                  </a:cubicBezTo>
                  <a:cubicBezTo>
                    <a:pt x="524" y="406"/>
                    <a:pt x="524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6"/>
            <p:cNvSpPr/>
            <p:nvPr/>
          </p:nvSpPr>
          <p:spPr>
            <a:xfrm rot="10800000" flipH="1">
              <a:off x="7519629" y="1491996"/>
              <a:ext cx="70768" cy="53735"/>
            </a:xfrm>
            <a:custGeom>
              <a:avLst/>
              <a:gdLst/>
              <a:ahLst/>
              <a:cxnLst/>
              <a:rect l="l" t="t" r="r" b="b"/>
              <a:pathLst>
                <a:path w="644" h="489" extrusionOk="0">
                  <a:moveTo>
                    <a:pt x="322" y="1"/>
                  </a:moveTo>
                  <a:cubicBezTo>
                    <a:pt x="1" y="1"/>
                    <a:pt x="1" y="489"/>
                    <a:pt x="322" y="489"/>
                  </a:cubicBezTo>
                  <a:cubicBezTo>
                    <a:pt x="644" y="489"/>
                    <a:pt x="644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6"/>
            <p:cNvSpPr/>
            <p:nvPr/>
          </p:nvSpPr>
          <p:spPr>
            <a:xfrm rot="10800000" flipH="1">
              <a:off x="7765665" y="1448810"/>
              <a:ext cx="74614" cy="57691"/>
            </a:xfrm>
            <a:custGeom>
              <a:avLst/>
              <a:gdLst/>
              <a:ahLst/>
              <a:cxnLst/>
              <a:rect l="l" t="t" r="r" b="b"/>
              <a:pathLst>
                <a:path w="679" h="525" extrusionOk="0">
                  <a:moveTo>
                    <a:pt x="345" y="1"/>
                  </a:moveTo>
                  <a:cubicBezTo>
                    <a:pt x="0" y="1"/>
                    <a:pt x="0" y="525"/>
                    <a:pt x="345" y="525"/>
                  </a:cubicBezTo>
                  <a:cubicBezTo>
                    <a:pt x="679" y="525"/>
                    <a:pt x="679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6"/>
            <p:cNvSpPr/>
            <p:nvPr/>
          </p:nvSpPr>
          <p:spPr>
            <a:xfrm rot="10800000" flipH="1">
              <a:off x="7646548" y="1736604"/>
              <a:ext cx="78679" cy="60328"/>
            </a:xfrm>
            <a:custGeom>
              <a:avLst/>
              <a:gdLst/>
              <a:ahLst/>
              <a:cxnLst/>
              <a:rect l="l" t="t" r="r" b="b"/>
              <a:pathLst>
                <a:path w="716" h="549" extrusionOk="0">
                  <a:moveTo>
                    <a:pt x="358" y="1"/>
                  </a:moveTo>
                  <a:cubicBezTo>
                    <a:pt x="1" y="1"/>
                    <a:pt x="1" y="549"/>
                    <a:pt x="358" y="549"/>
                  </a:cubicBezTo>
                  <a:cubicBezTo>
                    <a:pt x="715" y="549"/>
                    <a:pt x="715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6"/>
            <p:cNvSpPr/>
            <p:nvPr/>
          </p:nvSpPr>
          <p:spPr>
            <a:xfrm rot="10800000" flipH="1">
              <a:off x="7553694" y="1705177"/>
              <a:ext cx="17142" cy="13187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72" y="0"/>
                  </a:moveTo>
                  <a:cubicBezTo>
                    <a:pt x="0" y="0"/>
                    <a:pt x="0" y="119"/>
                    <a:pt x="72" y="119"/>
                  </a:cubicBezTo>
                  <a:cubicBezTo>
                    <a:pt x="155" y="119"/>
                    <a:pt x="155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6"/>
            <p:cNvSpPr/>
            <p:nvPr/>
          </p:nvSpPr>
          <p:spPr>
            <a:xfrm rot="10800000" flipH="1">
              <a:off x="7807532" y="1682979"/>
              <a:ext cx="73295" cy="56372"/>
            </a:xfrm>
            <a:custGeom>
              <a:avLst/>
              <a:gdLst/>
              <a:ahLst/>
              <a:cxnLst/>
              <a:rect l="l" t="t" r="r" b="b"/>
              <a:pathLst>
                <a:path w="667" h="513" extrusionOk="0">
                  <a:moveTo>
                    <a:pt x="334" y="1"/>
                  </a:moveTo>
                  <a:cubicBezTo>
                    <a:pt x="0" y="1"/>
                    <a:pt x="0" y="513"/>
                    <a:pt x="334" y="513"/>
                  </a:cubicBezTo>
                  <a:cubicBezTo>
                    <a:pt x="667" y="513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6"/>
            <p:cNvSpPr/>
            <p:nvPr/>
          </p:nvSpPr>
          <p:spPr>
            <a:xfrm rot="10800000" flipH="1">
              <a:off x="7480399" y="1820338"/>
              <a:ext cx="108679" cy="85163"/>
            </a:xfrm>
            <a:custGeom>
              <a:avLst/>
              <a:gdLst/>
              <a:ahLst/>
              <a:cxnLst/>
              <a:rect l="l" t="t" r="r" b="b"/>
              <a:pathLst>
                <a:path w="989" h="775" extrusionOk="0">
                  <a:moveTo>
                    <a:pt x="489" y="1"/>
                  </a:moveTo>
                  <a:cubicBezTo>
                    <a:pt x="1" y="1"/>
                    <a:pt x="1" y="775"/>
                    <a:pt x="489" y="775"/>
                  </a:cubicBezTo>
                  <a:cubicBezTo>
                    <a:pt x="989" y="775"/>
                    <a:pt x="98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6"/>
            <p:cNvSpPr/>
            <p:nvPr/>
          </p:nvSpPr>
          <p:spPr>
            <a:xfrm rot="10800000" flipH="1">
              <a:off x="7747314" y="1936818"/>
              <a:ext cx="111316" cy="86372"/>
            </a:xfrm>
            <a:custGeom>
              <a:avLst/>
              <a:gdLst/>
              <a:ahLst/>
              <a:cxnLst/>
              <a:rect l="l" t="t" r="r" b="b"/>
              <a:pathLst>
                <a:path w="1013" h="786" extrusionOk="0">
                  <a:moveTo>
                    <a:pt x="512" y="0"/>
                  </a:moveTo>
                  <a:cubicBezTo>
                    <a:pt x="0" y="0"/>
                    <a:pt x="0" y="786"/>
                    <a:pt x="512" y="786"/>
                  </a:cubicBezTo>
                  <a:cubicBezTo>
                    <a:pt x="1013" y="786"/>
                    <a:pt x="1013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6"/>
            <p:cNvSpPr/>
            <p:nvPr/>
          </p:nvSpPr>
          <p:spPr>
            <a:xfrm rot="10800000" flipH="1">
              <a:off x="7411061" y="1673859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1"/>
                  </a:moveTo>
                  <a:cubicBezTo>
                    <a:pt x="1" y="1"/>
                    <a:pt x="1" y="572"/>
                    <a:pt x="370" y="572"/>
                  </a:cubicBezTo>
                  <a:cubicBezTo>
                    <a:pt x="739" y="572"/>
                    <a:pt x="739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6"/>
            <p:cNvSpPr/>
            <p:nvPr/>
          </p:nvSpPr>
          <p:spPr>
            <a:xfrm rot="10800000" flipH="1">
              <a:off x="7367875" y="1379472"/>
              <a:ext cx="57691" cy="44504"/>
            </a:xfrm>
            <a:custGeom>
              <a:avLst/>
              <a:gdLst/>
              <a:ahLst/>
              <a:cxnLst/>
              <a:rect l="l" t="t" r="r" b="b"/>
              <a:pathLst>
                <a:path w="525" h="405" extrusionOk="0">
                  <a:moveTo>
                    <a:pt x="263" y="0"/>
                  </a:moveTo>
                  <a:cubicBezTo>
                    <a:pt x="1" y="0"/>
                    <a:pt x="1" y="405"/>
                    <a:pt x="263" y="405"/>
                  </a:cubicBezTo>
                  <a:cubicBezTo>
                    <a:pt x="525" y="405"/>
                    <a:pt x="525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6"/>
            <p:cNvSpPr/>
            <p:nvPr/>
          </p:nvSpPr>
          <p:spPr>
            <a:xfrm rot="10800000" flipH="1">
              <a:off x="7844125" y="1545621"/>
              <a:ext cx="59010" cy="56372"/>
            </a:xfrm>
            <a:custGeom>
              <a:avLst/>
              <a:gdLst/>
              <a:ahLst/>
              <a:cxnLst/>
              <a:rect l="l" t="t" r="r" b="b"/>
              <a:pathLst>
                <a:path w="537" h="513" extrusionOk="0">
                  <a:moveTo>
                    <a:pt x="251" y="1"/>
                  </a:moveTo>
                  <a:cubicBezTo>
                    <a:pt x="203" y="1"/>
                    <a:pt x="167" y="13"/>
                    <a:pt x="120" y="37"/>
                  </a:cubicBezTo>
                  <a:cubicBezTo>
                    <a:pt x="84" y="60"/>
                    <a:pt x="60" y="84"/>
                    <a:pt x="36" y="132"/>
                  </a:cubicBezTo>
                  <a:cubicBezTo>
                    <a:pt x="12" y="168"/>
                    <a:pt x="1" y="215"/>
                    <a:pt x="1" y="251"/>
                  </a:cubicBezTo>
                  <a:cubicBezTo>
                    <a:pt x="1" y="298"/>
                    <a:pt x="12" y="346"/>
                    <a:pt x="36" y="382"/>
                  </a:cubicBezTo>
                  <a:cubicBezTo>
                    <a:pt x="60" y="418"/>
                    <a:pt x="84" y="453"/>
                    <a:pt x="120" y="477"/>
                  </a:cubicBezTo>
                  <a:cubicBezTo>
                    <a:pt x="167" y="501"/>
                    <a:pt x="203" y="513"/>
                    <a:pt x="251" y="513"/>
                  </a:cubicBezTo>
                  <a:cubicBezTo>
                    <a:pt x="298" y="513"/>
                    <a:pt x="334" y="501"/>
                    <a:pt x="382" y="477"/>
                  </a:cubicBezTo>
                  <a:cubicBezTo>
                    <a:pt x="393" y="465"/>
                    <a:pt x="417" y="453"/>
                    <a:pt x="429" y="453"/>
                  </a:cubicBezTo>
                  <a:cubicBezTo>
                    <a:pt x="465" y="429"/>
                    <a:pt x="489" y="406"/>
                    <a:pt x="513" y="370"/>
                  </a:cubicBezTo>
                  <a:cubicBezTo>
                    <a:pt x="524" y="334"/>
                    <a:pt x="536" y="298"/>
                    <a:pt x="536" y="263"/>
                  </a:cubicBezTo>
                  <a:cubicBezTo>
                    <a:pt x="536" y="215"/>
                    <a:pt x="524" y="179"/>
                    <a:pt x="513" y="144"/>
                  </a:cubicBezTo>
                  <a:cubicBezTo>
                    <a:pt x="489" y="108"/>
                    <a:pt x="465" y="84"/>
                    <a:pt x="429" y="60"/>
                  </a:cubicBezTo>
                  <a:cubicBezTo>
                    <a:pt x="417" y="48"/>
                    <a:pt x="393" y="48"/>
                    <a:pt x="382" y="37"/>
                  </a:cubicBezTo>
                  <a:cubicBezTo>
                    <a:pt x="334" y="13"/>
                    <a:pt x="29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6"/>
            <p:cNvSpPr/>
            <p:nvPr/>
          </p:nvSpPr>
          <p:spPr>
            <a:xfrm rot="10800000" flipH="1">
              <a:off x="7925221" y="1761438"/>
              <a:ext cx="85163" cy="65603"/>
            </a:xfrm>
            <a:custGeom>
              <a:avLst/>
              <a:gdLst/>
              <a:ahLst/>
              <a:cxnLst/>
              <a:rect l="l" t="t" r="r" b="b"/>
              <a:pathLst>
                <a:path w="775" h="597" extrusionOk="0">
                  <a:moveTo>
                    <a:pt x="394" y="1"/>
                  </a:moveTo>
                  <a:cubicBezTo>
                    <a:pt x="1" y="1"/>
                    <a:pt x="1" y="596"/>
                    <a:pt x="394" y="596"/>
                  </a:cubicBezTo>
                  <a:cubicBezTo>
                    <a:pt x="775" y="596"/>
                    <a:pt x="775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6"/>
            <p:cNvSpPr/>
            <p:nvPr/>
          </p:nvSpPr>
          <p:spPr>
            <a:xfrm rot="10800000" flipH="1">
              <a:off x="8045657" y="1425185"/>
              <a:ext cx="79888" cy="62966"/>
            </a:xfrm>
            <a:custGeom>
              <a:avLst/>
              <a:gdLst/>
              <a:ahLst/>
              <a:cxnLst/>
              <a:rect l="l" t="t" r="r" b="b"/>
              <a:pathLst>
                <a:path w="727" h="573" extrusionOk="0">
                  <a:moveTo>
                    <a:pt x="357" y="1"/>
                  </a:moveTo>
                  <a:cubicBezTo>
                    <a:pt x="0" y="1"/>
                    <a:pt x="0" y="572"/>
                    <a:pt x="357" y="572"/>
                  </a:cubicBezTo>
                  <a:cubicBezTo>
                    <a:pt x="726" y="572"/>
                    <a:pt x="726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6"/>
            <p:cNvSpPr/>
            <p:nvPr/>
          </p:nvSpPr>
          <p:spPr>
            <a:xfrm rot="10800000" flipH="1">
              <a:off x="7812697" y="1269475"/>
              <a:ext cx="76042" cy="59010"/>
            </a:xfrm>
            <a:custGeom>
              <a:avLst/>
              <a:gdLst/>
              <a:ahLst/>
              <a:cxnLst/>
              <a:rect l="l" t="t" r="r" b="b"/>
              <a:pathLst>
                <a:path w="692" h="537" extrusionOk="0">
                  <a:moveTo>
                    <a:pt x="346" y="0"/>
                  </a:moveTo>
                  <a:cubicBezTo>
                    <a:pt x="13" y="12"/>
                    <a:pt x="1" y="536"/>
                    <a:pt x="346" y="536"/>
                  </a:cubicBezTo>
                  <a:cubicBezTo>
                    <a:pt x="691" y="536"/>
                    <a:pt x="691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6"/>
            <p:cNvSpPr/>
            <p:nvPr/>
          </p:nvSpPr>
          <p:spPr>
            <a:xfrm rot="10800000" flipH="1">
              <a:off x="8001153" y="1573092"/>
              <a:ext cx="70768" cy="77251"/>
            </a:xfrm>
            <a:custGeom>
              <a:avLst/>
              <a:gdLst/>
              <a:ahLst/>
              <a:cxnLst/>
              <a:rect l="l" t="t" r="r" b="b"/>
              <a:pathLst>
                <a:path w="644" h="703" extrusionOk="0">
                  <a:moveTo>
                    <a:pt x="322" y="0"/>
                  </a:moveTo>
                  <a:cubicBezTo>
                    <a:pt x="298" y="12"/>
                    <a:pt x="262" y="12"/>
                    <a:pt x="238" y="12"/>
                  </a:cubicBezTo>
                  <a:cubicBezTo>
                    <a:pt x="191" y="36"/>
                    <a:pt x="143" y="60"/>
                    <a:pt x="107" y="96"/>
                  </a:cubicBezTo>
                  <a:cubicBezTo>
                    <a:pt x="84" y="119"/>
                    <a:pt x="72" y="143"/>
                    <a:pt x="48" y="167"/>
                  </a:cubicBezTo>
                  <a:cubicBezTo>
                    <a:pt x="24" y="215"/>
                    <a:pt x="12" y="262"/>
                    <a:pt x="12" y="322"/>
                  </a:cubicBezTo>
                  <a:cubicBezTo>
                    <a:pt x="12" y="346"/>
                    <a:pt x="12" y="358"/>
                    <a:pt x="0" y="381"/>
                  </a:cubicBezTo>
                  <a:cubicBezTo>
                    <a:pt x="0" y="429"/>
                    <a:pt x="12" y="465"/>
                    <a:pt x="36" y="500"/>
                  </a:cubicBezTo>
                  <a:cubicBezTo>
                    <a:pt x="48" y="548"/>
                    <a:pt x="72" y="584"/>
                    <a:pt x="96" y="608"/>
                  </a:cubicBezTo>
                  <a:cubicBezTo>
                    <a:pt x="131" y="643"/>
                    <a:pt x="167" y="667"/>
                    <a:pt x="203" y="679"/>
                  </a:cubicBezTo>
                  <a:cubicBezTo>
                    <a:pt x="238" y="691"/>
                    <a:pt x="286" y="703"/>
                    <a:pt x="322" y="703"/>
                  </a:cubicBezTo>
                  <a:cubicBezTo>
                    <a:pt x="357" y="703"/>
                    <a:pt x="381" y="691"/>
                    <a:pt x="417" y="691"/>
                  </a:cubicBezTo>
                  <a:cubicBezTo>
                    <a:pt x="465" y="679"/>
                    <a:pt x="512" y="643"/>
                    <a:pt x="548" y="608"/>
                  </a:cubicBezTo>
                  <a:cubicBezTo>
                    <a:pt x="572" y="584"/>
                    <a:pt x="584" y="572"/>
                    <a:pt x="608" y="548"/>
                  </a:cubicBezTo>
                  <a:cubicBezTo>
                    <a:pt x="631" y="488"/>
                    <a:pt x="643" y="441"/>
                    <a:pt x="643" y="381"/>
                  </a:cubicBezTo>
                  <a:cubicBezTo>
                    <a:pt x="643" y="358"/>
                    <a:pt x="643" y="346"/>
                    <a:pt x="643" y="322"/>
                  </a:cubicBezTo>
                  <a:cubicBezTo>
                    <a:pt x="643" y="274"/>
                    <a:pt x="631" y="238"/>
                    <a:pt x="619" y="203"/>
                  </a:cubicBezTo>
                  <a:cubicBezTo>
                    <a:pt x="596" y="155"/>
                    <a:pt x="584" y="119"/>
                    <a:pt x="548" y="96"/>
                  </a:cubicBezTo>
                  <a:cubicBezTo>
                    <a:pt x="524" y="60"/>
                    <a:pt x="488" y="48"/>
                    <a:pt x="453" y="36"/>
                  </a:cubicBezTo>
                  <a:cubicBezTo>
                    <a:pt x="405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6"/>
            <p:cNvSpPr/>
            <p:nvPr/>
          </p:nvSpPr>
          <p:spPr>
            <a:xfrm rot="10800000" flipH="1">
              <a:off x="8278507" y="1346726"/>
              <a:ext cx="53735" cy="41977"/>
            </a:xfrm>
            <a:custGeom>
              <a:avLst/>
              <a:gdLst/>
              <a:ahLst/>
              <a:cxnLst/>
              <a:rect l="l" t="t" r="r" b="b"/>
              <a:pathLst>
                <a:path w="489" h="382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489" y="382"/>
                    <a:pt x="48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6"/>
            <p:cNvSpPr/>
            <p:nvPr/>
          </p:nvSpPr>
          <p:spPr>
            <a:xfrm rot="10800000" flipH="1">
              <a:off x="8163346" y="1571774"/>
              <a:ext cx="78679" cy="60218"/>
            </a:xfrm>
            <a:custGeom>
              <a:avLst/>
              <a:gdLst/>
              <a:ahLst/>
              <a:cxnLst/>
              <a:rect l="l" t="t" r="r" b="b"/>
              <a:pathLst>
                <a:path w="716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15" y="548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6"/>
            <p:cNvSpPr/>
            <p:nvPr/>
          </p:nvSpPr>
          <p:spPr>
            <a:xfrm rot="10800000" flipH="1">
              <a:off x="8162027" y="186616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0"/>
                  </a:moveTo>
                  <a:cubicBezTo>
                    <a:pt x="1" y="0"/>
                    <a:pt x="1" y="572"/>
                    <a:pt x="370" y="572"/>
                  </a:cubicBezTo>
                  <a:cubicBezTo>
                    <a:pt x="739" y="572"/>
                    <a:pt x="739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6"/>
            <p:cNvSpPr/>
            <p:nvPr/>
          </p:nvSpPr>
          <p:spPr>
            <a:xfrm rot="10800000" flipH="1">
              <a:off x="7885991" y="1892314"/>
              <a:ext cx="68130" cy="52416"/>
            </a:xfrm>
            <a:custGeom>
              <a:avLst/>
              <a:gdLst/>
              <a:ahLst/>
              <a:cxnLst/>
              <a:rect l="l" t="t" r="r" b="b"/>
              <a:pathLst>
                <a:path w="620" h="477" extrusionOk="0">
                  <a:moveTo>
                    <a:pt x="310" y="0"/>
                  </a:moveTo>
                  <a:cubicBezTo>
                    <a:pt x="1" y="0"/>
                    <a:pt x="1" y="477"/>
                    <a:pt x="310" y="477"/>
                  </a:cubicBezTo>
                  <a:cubicBezTo>
                    <a:pt x="620" y="477"/>
                    <a:pt x="620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6"/>
            <p:cNvSpPr/>
            <p:nvPr/>
          </p:nvSpPr>
          <p:spPr>
            <a:xfrm rot="10800000" flipH="1">
              <a:off x="8049503" y="2084616"/>
              <a:ext cx="85163" cy="65493"/>
            </a:xfrm>
            <a:custGeom>
              <a:avLst/>
              <a:gdLst/>
              <a:ahLst/>
              <a:cxnLst/>
              <a:rect l="l" t="t" r="r" b="b"/>
              <a:pathLst>
                <a:path w="775" h="596" extrusionOk="0">
                  <a:moveTo>
                    <a:pt x="394" y="0"/>
                  </a:moveTo>
                  <a:cubicBezTo>
                    <a:pt x="13" y="0"/>
                    <a:pt x="1" y="595"/>
                    <a:pt x="394" y="595"/>
                  </a:cubicBezTo>
                  <a:cubicBezTo>
                    <a:pt x="775" y="595"/>
                    <a:pt x="775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6"/>
            <p:cNvSpPr/>
            <p:nvPr/>
          </p:nvSpPr>
          <p:spPr>
            <a:xfrm rot="10800000" flipH="1">
              <a:off x="8086205" y="2301752"/>
              <a:ext cx="95602" cy="73405"/>
            </a:xfrm>
            <a:custGeom>
              <a:avLst/>
              <a:gdLst/>
              <a:ahLst/>
              <a:cxnLst/>
              <a:rect l="l" t="t" r="r" b="b"/>
              <a:pathLst>
                <a:path w="870" h="668" extrusionOk="0">
                  <a:moveTo>
                    <a:pt x="429" y="0"/>
                  </a:moveTo>
                  <a:cubicBezTo>
                    <a:pt x="0" y="0"/>
                    <a:pt x="0" y="667"/>
                    <a:pt x="429" y="667"/>
                  </a:cubicBezTo>
                  <a:cubicBezTo>
                    <a:pt x="869" y="667"/>
                    <a:pt x="869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6"/>
            <p:cNvSpPr/>
            <p:nvPr/>
          </p:nvSpPr>
          <p:spPr>
            <a:xfrm rot="10800000" flipH="1">
              <a:off x="7670174" y="2181426"/>
              <a:ext cx="86372" cy="65493"/>
            </a:xfrm>
            <a:custGeom>
              <a:avLst/>
              <a:gdLst/>
              <a:ahLst/>
              <a:cxnLst/>
              <a:rect l="l" t="t" r="r" b="b"/>
              <a:pathLst>
                <a:path w="786" h="596" extrusionOk="0">
                  <a:moveTo>
                    <a:pt x="393" y="0"/>
                  </a:moveTo>
                  <a:cubicBezTo>
                    <a:pt x="0" y="0"/>
                    <a:pt x="0" y="595"/>
                    <a:pt x="393" y="595"/>
                  </a:cubicBezTo>
                  <a:cubicBezTo>
                    <a:pt x="786" y="595"/>
                    <a:pt x="78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6"/>
            <p:cNvSpPr/>
            <p:nvPr/>
          </p:nvSpPr>
          <p:spPr>
            <a:xfrm rot="10800000" flipH="1">
              <a:off x="7484355" y="2085934"/>
              <a:ext cx="45933" cy="35494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192" y="1"/>
                  </a:moveTo>
                  <a:cubicBezTo>
                    <a:pt x="0" y="1"/>
                    <a:pt x="4" y="323"/>
                    <a:pt x="203" y="323"/>
                  </a:cubicBezTo>
                  <a:cubicBezTo>
                    <a:pt x="417" y="323"/>
                    <a:pt x="417" y="1"/>
                    <a:pt x="203" y="1"/>
                  </a:cubicBezTo>
                  <a:cubicBezTo>
                    <a:pt x="199" y="1"/>
                    <a:pt x="196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6"/>
            <p:cNvSpPr/>
            <p:nvPr/>
          </p:nvSpPr>
          <p:spPr>
            <a:xfrm rot="10800000" flipH="1">
              <a:off x="7791818" y="2617127"/>
              <a:ext cx="64174" cy="48460"/>
            </a:xfrm>
            <a:custGeom>
              <a:avLst/>
              <a:gdLst/>
              <a:ahLst/>
              <a:cxnLst/>
              <a:rect l="l" t="t" r="r" b="b"/>
              <a:pathLst>
                <a:path w="584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cubicBezTo>
                    <a:pt x="584" y="441"/>
                    <a:pt x="58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6"/>
            <p:cNvSpPr/>
            <p:nvPr/>
          </p:nvSpPr>
          <p:spPr>
            <a:xfrm rot="10800000" flipH="1">
              <a:off x="7484355" y="2516361"/>
              <a:ext cx="72086" cy="56372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0" y="0"/>
                    <a:pt x="0" y="512"/>
                    <a:pt x="334" y="512"/>
                  </a:cubicBezTo>
                  <a:cubicBezTo>
                    <a:pt x="655" y="512"/>
                    <a:pt x="655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6"/>
            <p:cNvSpPr/>
            <p:nvPr/>
          </p:nvSpPr>
          <p:spPr>
            <a:xfrm rot="10800000" flipH="1">
              <a:off x="7619076" y="2822506"/>
              <a:ext cx="65493" cy="72086"/>
            </a:xfrm>
            <a:custGeom>
              <a:avLst/>
              <a:gdLst/>
              <a:ahLst/>
              <a:cxnLst/>
              <a:rect l="l" t="t" r="r" b="b"/>
              <a:pathLst>
                <a:path w="596" h="656" extrusionOk="0">
                  <a:moveTo>
                    <a:pt x="298" y="0"/>
                  </a:moveTo>
                  <a:cubicBezTo>
                    <a:pt x="263" y="0"/>
                    <a:pt x="239" y="12"/>
                    <a:pt x="215" y="12"/>
                  </a:cubicBezTo>
                  <a:cubicBezTo>
                    <a:pt x="167" y="24"/>
                    <a:pt x="120" y="48"/>
                    <a:pt x="84" y="96"/>
                  </a:cubicBezTo>
                  <a:cubicBezTo>
                    <a:pt x="72" y="108"/>
                    <a:pt x="48" y="131"/>
                    <a:pt x="36" y="155"/>
                  </a:cubicBezTo>
                  <a:cubicBezTo>
                    <a:pt x="13" y="203"/>
                    <a:pt x="1" y="251"/>
                    <a:pt x="1" y="298"/>
                  </a:cubicBezTo>
                  <a:cubicBezTo>
                    <a:pt x="1" y="322"/>
                    <a:pt x="1" y="346"/>
                    <a:pt x="1" y="370"/>
                  </a:cubicBezTo>
                  <a:cubicBezTo>
                    <a:pt x="1" y="405"/>
                    <a:pt x="13" y="441"/>
                    <a:pt x="24" y="477"/>
                  </a:cubicBezTo>
                  <a:cubicBezTo>
                    <a:pt x="36" y="512"/>
                    <a:pt x="60" y="548"/>
                    <a:pt x="84" y="572"/>
                  </a:cubicBezTo>
                  <a:cubicBezTo>
                    <a:pt x="120" y="596"/>
                    <a:pt x="144" y="620"/>
                    <a:pt x="179" y="632"/>
                  </a:cubicBezTo>
                  <a:cubicBezTo>
                    <a:pt x="215" y="655"/>
                    <a:pt x="263" y="655"/>
                    <a:pt x="298" y="655"/>
                  </a:cubicBezTo>
                  <a:cubicBezTo>
                    <a:pt x="322" y="655"/>
                    <a:pt x="346" y="655"/>
                    <a:pt x="382" y="643"/>
                  </a:cubicBezTo>
                  <a:cubicBezTo>
                    <a:pt x="429" y="632"/>
                    <a:pt x="465" y="608"/>
                    <a:pt x="501" y="572"/>
                  </a:cubicBezTo>
                  <a:cubicBezTo>
                    <a:pt x="525" y="548"/>
                    <a:pt x="536" y="536"/>
                    <a:pt x="548" y="512"/>
                  </a:cubicBezTo>
                  <a:cubicBezTo>
                    <a:pt x="572" y="465"/>
                    <a:pt x="584" y="417"/>
                    <a:pt x="584" y="358"/>
                  </a:cubicBezTo>
                  <a:cubicBezTo>
                    <a:pt x="596" y="346"/>
                    <a:pt x="596" y="322"/>
                    <a:pt x="596" y="298"/>
                  </a:cubicBezTo>
                  <a:cubicBezTo>
                    <a:pt x="596" y="262"/>
                    <a:pt x="584" y="227"/>
                    <a:pt x="572" y="191"/>
                  </a:cubicBezTo>
                  <a:cubicBezTo>
                    <a:pt x="560" y="143"/>
                    <a:pt x="536" y="120"/>
                    <a:pt x="501" y="84"/>
                  </a:cubicBezTo>
                  <a:cubicBezTo>
                    <a:pt x="477" y="60"/>
                    <a:pt x="441" y="36"/>
                    <a:pt x="405" y="24"/>
                  </a:cubicBezTo>
                  <a:cubicBezTo>
                    <a:pt x="370" y="12"/>
                    <a:pt x="334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6"/>
            <p:cNvSpPr/>
            <p:nvPr/>
          </p:nvSpPr>
          <p:spPr>
            <a:xfrm rot="10800000" flipH="1">
              <a:off x="7435895" y="2839538"/>
              <a:ext cx="73405" cy="57691"/>
            </a:xfrm>
            <a:custGeom>
              <a:avLst/>
              <a:gdLst/>
              <a:ahLst/>
              <a:cxnLst/>
              <a:rect l="l" t="t" r="r" b="b"/>
              <a:pathLst>
                <a:path w="668" h="525" extrusionOk="0">
                  <a:moveTo>
                    <a:pt x="334" y="1"/>
                  </a:moveTo>
                  <a:cubicBezTo>
                    <a:pt x="1" y="1"/>
                    <a:pt x="1" y="525"/>
                    <a:pt x="334" y="525"/>
                  </a:cubicBezTo>
                  <a:cubicBezTo>
                    <a:pt x="668" y="52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6"/>
            <p:cNvSpPr/>
            <p:nvPr/>
          </p:nvSpPr>
          <p:spPr>
            <a:xfrm rot="10800000" flipH="1">
              <a:off x="7541936" y="305019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69" y="0"/>
                  </a:moveTo>
                  <a:cubicBezTo>
                    <a:pt x="0" y="0"/>
                    <a:pt x="0" y="572"/>
                    <a:pt x="369" y="572"/>
                  </a:cubicBezTo>
                  <a:cubicBezTo>
                    <a:pt x="738" y="572"/>
                    <a:pt x="738" y="0"/>
                    <a:pt x="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6"/>
            <p:cNvSpPr/>
            <p:nvPr/>
          </p:nvSpPr>
          <p:spPr>
            <a:xfrm rot="10800000" flipH="1">
              <a:off x="7496113" y="3269965"/>
              <a:ext cx="62856" cy="49889"/>
            </a:xfrm>
            <a:custGeom>
              <a:avLst/>
              <a:gdLst/>
              <a:ahLst/>
              <a:cxnLst/>
              <a:rect l="l" t="t" r="r" b="b"/>
              <a:pathLst>
                <a:path w="572" h="454" extrusionOk="0">
                  <a:moveTo>
                    <a:pt x="286" y="1"/>
                  </a:moveTo>
                  <a:cubicBezTo>
                    <a:pt x="0" y="1"/>
                    <a:pt x="0" y="453"/>
                    <a:pt x="286" y="453"/>
                  </a:cubicBezTo>
                  <a:cubicBezTo>
                    <a:pt x="572" y="453"/>
                    <a:pt x="572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6"/>
            <p:cNvSpPr/>
            <p:nvPr/>
          </p:nvSpPr>
          <p:spPr>
            <a:xfrm rot="10800000" flipH="1">
              <a:off x="7728963" y="2465373"/>
              <a:ext cx="78679" cy="61537"/>
            </a:xfrm>
            <a:custGeom>
              <a:avLst/>
              <a:gdLst/>
              <a:ahLst/>
              <a:cxnLst/>
              <a:rect l="l" t="t" r="r" b="b"/>
              <a:pathLst>
                <a:path w="716" h="560" extrusionOk="0">
                  <a:moveTo>
                    <a:pt x="358" y="0"/>
                  </a:moveTo>
                  <a:cubicBezTo>
                    <a:pt x="1" y="0"/>
                    <a:pt x="1" y="560"/>
                    <a:pt x="358" y="560"/>
                  </a:cubicBezTo>
                  <a:cubicBezTo>
                    <a:pt x="715" y="560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6"/>
            <p:cNvSpPr/>
            <p:nvPr/>
          </p:nvSpPr>
          <p:spPr>
            <a:xfrm rot="10800000" flipH="1">
              <a:off x="8571575" y="1430459"/>
              <a:ext cx="87800" cy="66812"/>
            </a:xfrm>
            <a:custGeom>
              <a:avLst/>
              <a:gdLst/>
              <a:ahLst/>
              <a:cxnLst/>
              <a:rect l="l" t="t" r="r" b="b"/>
              <a:pathLst>
                <a:path w="799" h="608" extrusionOk="0">
                  <a:moveTo>
                    <a:pt x="405" y="0"/>
                  </a:moveTo>
                  <a:cubicBezTo>
                    <a:pt x="0" y="0"/>
                    <a:pt x="0" y="608"/>
                    <a:pt x="405" y="608"/>
                  </a:cubicBezTo>
                  <a:cubicBezTo>
                    <a:pt x="798" y="608"/>
                    <a:pt x="798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5" name="Google Shape;1585;p36"/>
          <p:cNvGrpSpPr/>
          <p:nvPr/>
        </p:nvGrpSpPr>
        <p:grpSpPr>
          <a:xfrm rot="7318586" flipH="1">
            <a:off x="212116" y="814644"/>
            <a:ext cx="805482" cy="989515"/>
            <a:chOff x="2199075" y="2670475"/>
            <a:chExt cx="141700" cy="174075"/>
          </a:xfrm>
        </p:grpSpPr>
        <p:sp>
          <p:nvSpPr>
            <p:cNvPr id="1586" name="Google Shape;1586;p36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6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6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6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6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6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6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6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6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6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6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6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6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9" name="Google Shape;1599;p36"/>
          <p:cNvSpPr/>
          <p:nvPr/>
        </p:nvSpPr>
        <p:spPr>
          <a:xfrm rot="-10799925" flipH="1">
            <a:off x="1514826" y="-480102"/>
            <a:ext cx="720424" cy="4427283"/>
          </a:xfrm>
          <a:custGeom>
            <a:avLst/>
            <a:gdLst/>
            <a:ahLst/>
            <a:cxnLst/>
            <a:rect l="l" t="t" r="r" b="b"/>
            <a:pathLst>
              <a:path w="6297" h="81945" extrusionOk="0">
                <a:moveTo>
                  <a:pt x="6180" y="1"/>
                </a:moveTo>
                <a:cubicBezTo>
                  <a:pt x="6157" y="1"/>
                  <a:pt x="6134" y="12"/>
                  <a:pt x="6120" y="41"/>
                </a:cubicBezTo>
                <a:cubicBezTo>
                  <a:pt x="4810" y="2327"/>
                  <a:pt x="3608" y="4672"/>
                  <a:pt x="2513" y="7065"/>
                </a:cubicBezTo>
                <a:cubicBezTo>
                  <a:pt x="1989" y="8220"/>
                  <a:pt x="1477" y="9387"/>
                  <a:pt x="989" y="10554"/>
                </a:cubicBezTo>
                <a:cubicBezTo>
                  <a:pt x="536" y="11673"/>
                  <a:pt x="0" y="12828"/>
                  <a:pt x="119" y="14066"/>
                </a:cubicBezTo>
                <a:cubicBezTo>
                  <a:pt x="167" y="14673"/>
                  <a:pt x="346" y="15269"/>
                  <a:pt x="512" y="15864"/>
                </a:cubicBezTo>
                <a:cubicBezTo>
                  <a:pt x="679" y="16483"/>
                  <a:pt x="822" y="17126"/>
                  <a:pt x="929" y="17757"/>
                </a:cubicBezTo>
                <a:cubicBezTo>
                  <a:pt x="1155" y="19102"/>
                  <a:pt x="1262" y="20472"/>
                  <a:pt x="1334" y="21841"/>
                </a:cubicBezTo>
                <a:cubicBezTo>
                  <a:pt x="1477" y="24579"/>
                  <a:pt x="1548" y="27306"/>
                  <a:pt x="1501" y="30044"/>
                </a:cubicBezTo>
                <a:cubicBezTo>
                  <a:pt x="1405" y="35557"/>
                  <a:pt x="1036" y="41069"/>
                  <a:pt x="1000" y="46582"/>
                </a:cubicBezTo>
                <a:cubicBezTo>
                  <a:pt x="965" y="52095"/>
                  <a:pt x="1120" y="57607"/>
                  <a:pt x="1179" y="63120"/>
                </a:cubicBezTo>
                <a:cubicBezTo>
                  <a:pt x="1239" y="68632"/>
                  <a:pt x="1322" y="74133"/>
                  <a:pt x="1072" y="79646"/>
                </a:cubicBezTo>
                <a:cubicBezTo>
                  <a:pt x="1036" y="80348"/>
                  <a:pt x="1000" y="81050"/>
                  <a:pt x="965" y="81753"/>
                </a:cubicBezTo>
                <a:cubicBezTo>
                  <a:pt x="959" y="81882"/>
                  <a:pt x="1052" y="81945"/>
                  <a:pt x="1150" y="81945"/>
                </a:cubicBezTo>
                <a:cubicBezTo>
                  <a:pt x="1251" y="81945"/>
                  <a:pt x="1357" y="81879"/>
                  <a:pt x="1370" y="81753"/>
                </a:cubicBezTo>
                <a:cubicBezTo>
                  <a:pt x="1846" y="76288"/>
                  <a:pt x="1739" y="70775"/>
                  <a:pt x="1596" y="65310"/>
                </a:cubicBezTo>
                <a:cubicBezTo>
                  <a:pt x="1453" y="59845"/>
                  <a:pt x="1108" y="54392"/>
                  <a:pt x="1072" y="48927"/>
                </a:cubicBezTo>
                <a:cubicBezTo>
                  <a:pt x="1036" y="43439"/>
                  <a:pt x="1322" y="37962"/>
                  <a:pt x="1524" y="32473"/>
                </a:cubicBezTo>
                <a:cubicBezTo>
                  <a:pt x="1631" y="29747"/>
                  <a:pt x="1715" y="27020"/>
                  <a:pt x="1703" y="24293"/>
                </a:cubicBezTo>
                <a:cubicBezTo>
                  <a:pt x="1703" y="21698"/>
                  <a:pt x="1560" y="19079"/>
                  <a:pt x="917" y="16543"/>
                </a:cubicBezTo>
                <a:cubicBezTo>
                  <a:pt x="584" y="15209"/>
                  <a:pt x="72" y="13947"/>
                  <a:pt x="453" y="12566"/>
                </a:cubicBezTo>
                <a:cubicBezTo>
                  <a:pt x="786" y="11316"/>
                  <a:pt x="1381" y="10113"/>
                  <a:pt x="1905" y="8923"/>
                </a:cubicBezTo>
                <a:cubicBezTo>
                  <a:pt x="2953" y="6517"/>
                  <a:pt x="4096" y="4148"/>
                  <a:pt x="5334" y="1826"/>
                </a:cubicBezTo>
                <a:cubicBezTo>
                  <a:pt x="5644" y="1255"/>
                  <a:pt x="5953" y="695"/>
                  <a:pt x="6263" y="124"/>
                </a:cubicBezTo>
                <a:cubicBezTo>
                  <a:pt x="6296" y="65"/>
                  <a:pt x="6236" y="1"/>
                  <a:pt x="61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3_1_1"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Google Shape;1601;p37"/>
          <p:cNvPicPr preferRelativeResize="0"/>
          <p:nvPr/>
        </p:nvPicPr>
        <p:blipFill rotWithShape="1">
          <a:blip r:embed="rId2">
            <a:alphaModFix/>
          </a:blip>
          <a:srcRect l="31205" t="21461" r="31680" b="26711"/>
          <a:stretch/>
        </p:blipFill>
        <p:spPr>
          <a:xfrm>
            <a:off x="-242327" y="2890920"/>
            <a:ext cx="2636198" cy="207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7"/>
          <p:cNvPicPr preferRelativeResize="0"/>
          <p:nvPr/>
        </p:nvPicPr>
        <p:blipFill rotWithShape="1">
          <a:blip r:embed="rId3">
            <a:alphaModFix amt="67000"/>
          </a:blip>
          <a:srcRect l="27483" t="32006" r="29799" b="34702"/>
          <a:stretch/>
        </p:blipFill>
        <p:spPr>
          <a:xfrm rot="-10298925">
            <a:off x="-304325" y="3976444"/>
            <a:ext cx="3905897" cy="171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37"/>
          <p:cNvPicPr preferRelativeResize="0"/>
          <p:nvPr/>
        </p:nvPicPr>
        <p:blipFill rotWithShape="1">
          <a:blip r:embed="rId4">
            <a:alphaModFix/>
          </a:blip>
          <a:srcRect l="45720" t="13128" r="43363" b="37643"/>
          <a:stretch/>
        </p:blipFill>
        <p:spPr>
          <a:xfrm flipH="1">
            <a:off x="7983322" y="-342550"/>
            <a:ext cx="1666426" cy="422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37"/>
          <p:cNvPicPr preferRelativeResize="0"/>
          <p:nvPr/>
        </p:nvPicPr>
        <p:blipFill rotWithShape="1">
          <a:blip r:embed="rId5">
            <a:alphaModFix amt="65000"/>
          </a:blip>
          <a:srcRect l="25942" t="30366" r="32449" b="43378"/>
          <a:stretch/>
        </p:blipFill>
        <p:spPr>
          <a:xfrm rot="10800000" flipH="1">
            <a:off x="6914150" y="-245550"/>
            <a:ext cx="3804773" cy="1350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5" name="Google Shape;1605;p37"/>
          <p:cNvGrpSpPr/>
          <p:nvPr/>
        </p:nvGrpSpPr>
        <p:grpSpPr>
          <a:xfrm rot="-3404441" flipH="1">
            <a:off x="2369073" y="2967934"/>
            <a:ext cx="1291196" cy="2049896"/>
            <a:chOff x="7367875" y="1269475"/>
            <a:chExt cx="1291501" cy="2050379"/>
          </a:xfrm>
        </p:grpSpPr>
        <p:sp>
          <p:nvSpPr>
            <p:cNvPr id="1606" name="Google Shape;1606;p37"/>
            <p:cNvSpPr/>
            <p:nvPr/>
          </p:nvSpPr>
          <p:spPr>
            <a:xfrm rot="10800000" flipH="1">
              <a:off x="7594242" y="1338923"/>
              <a:ext cx="73405" cy="57581"/>
            </a:xfrm>
            <a:custGeom>
              <a:avLst/>
              <a:gdLst/>
              <a:ahLst/>
              <a:cxnLst/>
              <a:rect l="l" t="t" r="r" b="b"/>
              <a:pathLst>
                <a:path w="668" h="524" extrusionOk="0">
                  <a:moveTo>
                    <a:pt x="334" y="0"/>
                  </a:moveTo>
                  <a:cubicBezTo>
                    <a:pt x="0" y="0"/>
                    <a:pt x="0" y="524"/>
                    <a:pt x="334" y="524"/>
                  </a:cubicBezTo>
                  <a:cubicBezTo>
                    <a:pt x="667" y="52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 rot="10800000" flipH="1">
              <a:off x="7663580" y="1558697"/>
              <a:ext cx="57691" cy="44614"/>
            </a:xfrm>
            <a:custGeom>
              <a:avLst/>
              <a:gdLst/>
              <a:ahLst/>
              <a:cxnLst/>
              <a:rect l="l" t="t" r="r" b="b"/>
              <a:pathLst>
                <a:path w="525" h="406" extrusionOk="0">
                  <a:moveTo>
                    <a:pt x="262" y="1"/>
                  </a:moveTo>
                  <a:cubicBezTo>
                    <a:pt x="0" y="1"/>
                    <a:pt x="0" y="406"/>
                    <a:pt x="262" y="406"/>
                  </a:cubicBezTo>
                  <a:cubicBezTo>
                    <a:pt x="524" y="406"/>
                    <a:pt x="524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 rot="10800000" flipH="1">
              <a:off x="7519629" y="1491996"/>
              <a:ext cx="70768" cy="53735"/>
            </a:xfrm>
            <a:custGeom>
              <a:avLst/>
              <a:gdLst/>
              <a:ahLst/>
              <a:cxnLst/>
              <a:rect l="l" t="t" r="r" b="b"/>
              <a:pathLst>
                <a:path w="644" h="489" extrusionOk="0">
                  <a:moveTo>
                    <a:pt x="322" y="1"/>
                  </a:moveTo>
                  <a:cubicBezTo>
                    <a:pt x="1" y="1"/>
                    <a:pt x="1" y="489"/>
                    <a:pt x="322" y="489"/>
                  </a:cubicBezTo>
                  <a:cubicBezTo>
                    <a:pt x="644" y="489"/>
                    <a:pt x="644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 rot="10800000" flipH="1">
              <a:off x="7765665" y="1448810"/>
              <a:ext cx="74614" cy="57691"/>
            </a:xfrm>
            <a:custGeom>
              <a:avLst/>
              <a:gdLst/>
              <a:ahLst/>
              <a:cxnLst/>
              <a:rect l="l" t="t" r="r" b="b"/>
              <a:pathLst>
                <a:path w="679" h="525" extrusionOk="0">
                  <a:moveTo>
                    <a:pt x="345" y="1"/>
                  </a:moveTo>
                  <a:cubicBezTo>
                    <a:pt x="0" y="1"/>
                    <a:pt x="0" y="525"/>
                    <a:pt x="345" y="525"/>
                  </a:cubicBezTo>
                  <a:cubicBezTo>
                    <a:pt x="679" y="525"/>
                    <a:pt x="679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 rot="10800000" flipH="1">
              <a:off x="7646548" y="1736604"/>
              <a:ext cx="78679" cy="60328"/>
            </a:xfrm>
            <a:custGeom>
              <a:avLst/>
              <a:gdLst/>
              <a:ahLst/>
              <a:cxnLst/>
              <a:rect l="l" t="t" r="r" b="b"/>
              <a:pathLst>
                <a:path w="716" h="549" extrusionOk="0">
                  <a:moveTo>
                    <a:pt x="358" y="1"/>
                  </a:moveTo>
                  <a:cubicBezTo>
                    <a:pt x="1" y="1"/>
                    <a:pt x="1" y="549"/>
                    <a:pt x="358" y="549"/>
                  </a:cubicBezTo>
                  <a:cubicBezTo>
                    <a:pt x="715" y="549"/>
                    <a:pt x="715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 rot="10800000" flipH="1">
              <a:off x="7553694" y="1705177"/>
              <a:ext cx="17142" cy="13187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72" y="0"/>
                  </a:moveTo>
                  <a:cubicBezTo>
                    <a:pt x="0" y="0"/>
                    <a:pt x="0" y="119"/>
                    <a:pt x="72" y="119"/>
                  </a:cubicBezTo>
                  <a:cubicBezTo>
                    <a:pt x="155" y="119"/>
                    <a:pt x="155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 rot="10800000" flipH="1">
              <a:off x="7807532" y="1682979"/>
              <a:ext cx="73295" cy="56372"/>
            </a:xfrm>
            <a:custGeom>
              <a:avLst/>
              <a:gdLst/>
              <a:ahLst/>
              <a:cxnLst/>
              <a:rect l="l" t="t" r="r" b="b"/>
              <a:pathLst>
                <a:path w="667" h="513" extrusionOk="0">
                  <a:moveTo>
                    <a:pt x="334" y="1"/>
                  </a:moveTo>
                  <a:cubicBezTo>
                    <a:pt x="0" y="1"/>
                    <a:pt x="0" y="513"/>
                    <a:pt x="334" y="513"/>
                  </a:cubicBezTo>
                  <a:cubicBezTo>
                    <a:pt x="667" y="513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 rot="10800000" flipH="1">
              <a:off x="7480399" y="1820338"/>
              <a:ext cx="108679" cy="85163"/>
            </a:xfrm>
            <a:custGeom>
              <a:avLst/>
              <a:gdLst/>
              <a:ahLst/>
              <a:cxnLst/>
              <a:rect l="l" t="t" r="r" b="b"/>
              <a:pathLst>
                <a:path w="989" h="775" extrusionOk="0">
                  <a:moveTo>
                    <a:pt x="489" y="1"/>
                  </a:moveTo>
                  <a:cubicBezTo>
                    <a:pt x="1" y="1"/>
                    <a:pt x="1" y="775"/>
                    <a:pt x="489" y="775"/>
                  </a:cubicBezTo>
                  <a:cubicBezTo>
                    <a:pt x="989" y="775"/>
                    <a:pt x="98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 rot="10800000" flipH="1">
              <a:off x="7747314" y="1936818"/>
              <a:ext cx="111316" cy="86372"/>
            </a:xfrm>
            <a:custGeom>
              <a:avLst/>
              <a:gdLst/>
              <a:ahLst/>
              <a:cxnLst/>
              <a:rect l="l" t="t" r="r" b="b"/>
              <a:pathLst>
                <a:path w="1013" h="786" extrusionOk="0">
                  <a:moveTo>
                    <a:pt x="512" y="0"/>
                  </a:moveTo>
                  <a:cubicBezTo>
                    <a:pt x="0" y="0"/>
                    <a:pt x="0" y="786"/>
                    <a:pt x="512" y="786"/>
                  </a:cubicBezTo>
                  <a:cubicBezTo>
                    <a:pt x="1013" y="786"/>
                    <a:pt x="1013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 rot="10800000" flipH="1">
              <a:off x="7411061" y="1673859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1"/>
                  </a:moveTo>
                  <a:cubicBezTo>
                    <a:pt x="1" y="1"/>
                    <a:pt x="1" y="572"/>
                    <a:pt x="370" y="572"/>
                  </a:cubicBezTo>
                  <a:cubicBezTo>
                    <a:pt x="739" y="572"/>
                    <a:pt x="739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 rot="10800000" flipH="1">
              <a:off x="7367875" y="1379472"/>
              <a:ext cx="57691" cy="44504"/>
            </a:xfrm>
            <a:custGeom>
              <a:avLst/>
              <a:gdLst/>
              <a:ahLst/>
              <a:cxnLst/>
              <a:rect l="l" t="t" r="r" b="b"/>
              <a:pathLst>
                <a:path w="525" h="405" extrusionOk="0">
                  <a:moveTo>
                    <a:pt x="263" y="0"/>
                  </a:moveTo>
                  <a:cubicBezTo>
                    <a:pt x="1" y="0"/>
                    <a:pt x="1" y="405"/>
                    <a:pt x="263" y="405"/>
                  </a:cubicBezTo>
                  <a:cubicBezTo>
                    <a:pt x="525" y="405"/>
                    <a:pt x="525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 rot="10800000" flipH="1">
              <a:off x="7844125" y="1545621"/>
              <a:ext cx="59010" cy="56372"/>
            </a:xfrm>
            <a:custGeom>
              <a:avLst/>
              <a:gdLst/>
              <a:ahLst/>
              <a:cxnLst/>
              <a:rect l="l" t="t" r="r" b="b"/>
              <a:pathLst>
                <a:path w="537" h="513" extrusionOk="0">
                  <a:moveTo>
                    <a:pt x="251" y="1"/>
                  </a:moveTo>
                  <a:cubicBezTo>
                    <a:pt x="203" y="1"/>
                    <a:pt x="167" y="13"/>
                    <a:pt x="120" y="37"/>
                  </a:cubicBezTo>
                  <a:cubicBezTo>
                    <a:pt x="84" y="60"/>
                    <a:pt x="60" y="84"/>
                    <a:pt x="36" y="132"/>
                  </a:cubicBezTo>
                  <a:cubicBezTo>
                    <a:pt x="12" y="168"/>
                    <a:pt x="1" y="215"/>
                    <a:pt x="1" y="251"/>
                  </a:cubicBezTo>
                  <a:cubicBezTo>
                    <a:pt x="1" y="298"/>
                    <a:pt x="12" y="346"/>
                    <a:pt x="36" y="382"/>
                  </a:cubicBezTo>
                  <a:cubicBezTo>
                    <a:pt x="60" y="418"/>
                    <a:pt x="84" y="453"/>
                    <a:pt x="120" y="477"/>
                  </a:cubicBezTo>
                  <a:cubicBezTo>
                    <a:pt x="167" y="501"/>
                    <a:pt x="203" y="513"/>
                    <a:pt x="251" y="513"/>
                  </a:cubicBezTo>
                  <a:cubicBezTo>
                    <a:pt x="298" y="513"/>
                    <a:pt x="334" y="501"/>
                    <a:pt x="382" y="477"/>
                  </a:cubicBezTo>
                  <a:cubicBezTo>
                    <a:pt x="393" y="465"/>
                    <a:pt x="417" y="453"/>
                    <a:pt x="429" y="453"/>
                  </a:cubicBezTo>
                  <a:cubicBezTo>
                    <a:pt x="465" y="429"/>
                    <a:pt x="489" y="406"/>
                    <a:pt x="513" y="370"/>
                  </a:cubicBezTo>
                  <a:cubicBezTo>
                    <a:pt x="524" y="334"/>
                    <a:pt x="536" y="298"/>
                    <a:pt x="536" y="263"/>
                  </a:cubicBezTo>
                  <a:cubicBezTo>
                    <a:pt x="536" y="215"/>
                    <a:pt x="524" y="179"/>
                    <a:pt x="513" y="144"/>
                  </a:cubicBezTo>
                  <a:cubicBezTo>
                    <a:pt x="489" y="108"/>
                    <a:pt x="465" y="84"/>
                    <a:pt x="429" y="60"/>
                  </a:cubicBezTo>
                  <a:cubicBezTo>
                    <a:pt x="417" y="48"/>
                    <a:pt x="393" y="48"/>
                    <a:pt x="382" y="37"/>
                  </a:cubicBezTo>
                  <a:cubicBezTo>
                    <a:pt x="334" y="13"/>
                    <a:pt x="29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 rot="10800000" flipH="1">
              <a:off x="7925221" y="1761438"/>
              <a:ext cx="85163" cy="65603"/>
            </a:xfrm>
            <a:custGeom>
              <a:avLst/>
              <a:gdLst/>
              <a:ahLst/>
              <a:cxnLst/>
              <a:rect l="l" t="t" r="r" b="b"/>
              <a:pathLst>
                <a:path w="775" h="597" extrusionOk="0">
                  <a:moveTo>
                    <a:pt x="394" y="1"/>
                  </a:moveTo>
                  <a:cubicBezTo>
                    <a:pt x="1" y="1"/>
                    <a:pt x="1" y="596"/>
                    <a:pt x="394" y="596"/>
                  </a:cubicBezTo>
                  <a:cubicBezTo>
                    <a:pt x="775" y="596"/>
                    <a:pt x="775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 rot="10800000" flipH="1">
              <a:off x="8045657" y="1425185"/>
              <a:ext cx="79888" cy="62966"/>
            </a:xfrm>
            <a:custGeom>
              <a:avLst/>
              <a:gdLst/>
              <a:ahLst/>
              <a:cxnLst/>
              <a:rect l="l" t="t" r="r" b="b"/>
              <a:pathLst>
                <a:path w="727" h="573" extrusionOk="0">
                  <a:moveTo>
                    <a:pt x="357" y="1"/>
                  </a:moveTo>
                  <a:cubicBezTo>
                    <a:pt x="0" y="1"/>
                    <a:pt x="0" y="572"/>
                    <a:pt x="357" y="572"/>
                  </a:cubicBezTo>
                  <a:cubicBezTo>
                    <a:pt x="726" y="572"/>
                    <a:pt x="726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 rot="10800000" flipH="1">
              <a:off x="7812697" y="1269475"/>
              <a:ext cx="76042" cy="59010"/>
            </a:xfrm>
            <a:custGeom>
              <a:avLst/>
              <a:gdLst/>
              <a:ahLst/>
              <a:cxnLst/>
              <a:rect l="l" t="t" r="r" b="b"/>
              <a:pathLst>
                <a:path w="692" h="537" extrusionOk="0">
                  <a:moveTo>
                    <a:pt x="346" y="0"/>
                  </a:moveTo>
                  <a:cubicBezTo>
                    <a:pt x="13" y="12"/>
                    <a:pt x="1" y="536"/>
                    <a:pt x="346" y="536"/>
                  </a:cubicBezTo>
                  <a:cubicBezTo>
                    <a:pt x="691" y="536"/>
                    <a:pt x="691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 rot="10800000" flipH="1">
              <a:off x="8001153" y="1573092"/>
              <a:ext cx="70768" cy="77251"/>
            </a:xfrm>
            <a:custGeom>
              <a:avLst/>
              <a:gdLst/>
              <a:ahLst/>
              <a:cxnLst/>
              <a:rect l="l" t="t" r="r" b="b"/>
              <a:pathLst>
                <a:path w="644" h="703" extrusionOk="0">
                  <a:moveTo>
                    <a:pt x="322" y="0"/>
                  </a:moveTo>
                  <a:cubicBezTo>
                    <a:pt x="298" y="12"/>
                    <a:pt x="262" y="12"/>
                    <a:pt x="238" y="12"/>
                  </a:cubicBezTo>
                  <a:cubicBezTo>
                    <a:pt x="191" y="36"/>
                    <a:pt x="143" y="60"/>
                    <a:pt x="107" y="96"/>
                  </a:cubicBezTo>
                  <a:cubicBezTo>
                    <a:pt x="84" y="119"/>
                    <a:pt x="72" y="143"/>
                    <a:pt x="48" y="167"/>
                  </a:cubicBezTo>
                  <a:cubicBezTo>
                    <a:pt x="24" y="215"/>
                    <a:pt x="12" y="262"/>
                    <a:pt x="12" y="322"/>
                  </a:cubicBezTo>
                  <a:cubicBezTo>
                    <a:pt x="12" y="346"/>
                    <a:pt x="12" y="358"/>
                    <a:pt x="0" y="381"/>
                  </a:cubicBezTo>
                  <a:cubicBezTo>
                    <a:pt x="0" y="429"/>
                    <a:pt x="12" y="465"/>
                    <a:pt x="36" y="500"/>
                  </a:cubicBezTo>
                  <a:cubicBezTo>
                    <a:pt x="48" y="548"/>
                    <a:pt x="72" y="584"/>
                    <a:pt x="96" y="608"/>
                  </a:cubicBezTo>
                  <a:cubicBezTo>
                    <a:pt x="131" y="643"/>
                    <a:pt x="167" y="667"/>
                    <a:pt x="203" y="679"/>
                  </a:cubicBezTo>
                  <a:cubicBezTo>
                    <a:pt x="238" y="691"/>
                    <a:pt x="286" y="703"/>
                    <a:pt x="322" y="703"/>
                  </a:cubicBezTo>
                  <a:cubicBezTo>
                    <a:pt x="357" y="703"/>
                    <a:pt x="381" y="691"/>
                    <a:pt x="417" y="691"/>
                  </a:cubicBezTo>
                  <a:cubicBezTo>
                    <a:pt x="465" y="679"/>
                    <a:pt x="512" y="643"/>
                    <a:pt x="548" y="608"/>
                  </a:cubicBezTo>
                  <a:cubicBezTo>
                    <a:pt x="572" y="584"/>
                    <a:pt x="584" y="572"/>
                    <a:pt x="608" y="548"/>
                  </a:cubicBezTo>
                  <a:cubicBezTo>
                    <a:pt x="631" y="488"/>
                    <a:pt x="643" y="441"/>
                    <a:pt x="643" y="381"/>
                  </a:cubicBezTo>
                  <a:cubicBezTo>
                    <a:pt x="643" y="358"/>
                    <a:pt x="643" y="346"/>
                    <a:pt x="643" y="322"/>
                  </a:cubicBezTo>
                  <a:cubicBezTo>
                    <a:pt x="643" y="274"/>
                    <a:pt x="631" y="238"/>
                    <a:pt x="619" y="203"/>
                  </a:cubicBezTo>
                  <a:cubicBezTo>
                    <a:pt x="596" y="155"/>
                    <a:pt x="584" y="119"/>
                    <a:pt x="548" y="96"/>
                  </a:cubicBezTo>
                  <a:cubicBezTo>
                    <a:pt x="524" y="60"/>
                    <a:pt x="488" y="48"/>
                    <a:pt x="453" y="36"/>
                  </a:cubicBezTo>
                  <a:cubicBezTo>
                    <a:pt x="405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 rot="10800000" flipH="1">
              <a:off x="8278507" y="1346726"/>
              <a:ext cx="53735" cy="41977"/>
            </a:xfrm>
            <a:custGeom>
              <a:avLst/>
              <a:gdLst/>
              <a:ahLst/>
              <a:cxnLst/>
              <a:rect l="l" t="t" r="r" b="b"/>
              <a:pathLst>
                <a:path w="489" h="382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489" y="382"/>
                    <a:pt x="48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 rot="10800000" flipH="1">
              <a:off x="8163346" y="1571774"/>
              <a:ext cx="78679" cy="60218"/>
            </a:xfrm>
            <a:custGeom>
              <a:avLst/>
              <a:gdLst/>
              <a:ahLst/>
              <a:cxnLst/>
              <a:rect l="l" t="t" r="r" b="b"/>
              <a:pathLst>
                <a:path w="716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15" y="548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 rot="10800000" flipH="1">
              <a:off x="8162027" y="186616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0"/>
                  </a:moveTo>
                  <a:cubicBezTo>
                    <a:pt x="1" y="0"/>
                    <a:pt x="1" y="572"/>
                    <a:pt x="370" y="572"/>
                  </a:cubicBezTo>
                  <a:cubicBezTo>
                    <a:pt x="739" y="572"/>
                    <a:pt x="739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 rot="10800000" flipH="1">
              <a:off x="7885991" y="1892314"/>
              <a:ext cx="68130" cy="52416"/>
            </a:xfrm>
            <a:custGeom>
              <a:avLst/>
              <a:gdLst/>
              <a:ahLst/>
              <a:cxnLst/>
              <a:rect l="l" t="t" r="r" b="b"/>
              <a:pathLst>
                <a:path w="620" h="477" extrusionOk="0">
                  <a:moveTo>
                    <a:pt x="310" y="0"/>
                  </a:moveTo>
                  <a:cubicBezTo>
                    <a:pt x="1" y="0"/>
                    <a:pt x="1" y="477"/>
                    <a:pt x="310" y="477"/>
                  </a:cubicBezTo>
                  <a:cubicBezTo>
                    <a:pt x="620" y="477"/>
                    <a:pt x="620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 rot="10800000" flipH="1">
              <a:off x="8049503" y="2084616"/>
              <a:ext cx="85163" cy="65493"/>
            </a:xfrm>
            <a:custGeom>
              <a:avLst/>
              <a:gdLst/>
              <a:ahLst/>
              <a:cxnLst/>
              <a:rect l="l" t="t" r="r" b="b"/>
              <a:pathLst>
                <a:path w="775" h="596" extrusionOk="0">
                  <a:moveTo>
                    <a:pt x="394" y="0"/>
                  </a:moveTo>
                  <a:cubicBezTo>
                    <a:pt x="13" y="0"/>
                    <a:pt x="1" y="595"/>
                    <a:pt x="394" y="595"/>
                  </a:cubicBezTo>
                  <a:cubicBezTo>
                    <a:pt x="775" y="595"/>
                    <a:pt x="775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 rot="10800000" flipH="1">
              <a:off x="8086205" y="2301752"/>
              <a:ext cx="95602" cy="73405"/>
            </a:xfrm>
            <a:custGeom>
              <a:avLst/>
              <a:gdLst/>
              <a:ahLst/>
              <a:cxnLst/>
              <a:rect l="l" t="t" r="r" b="b"/>
              <a:pathLst>
                <a:path w="870" h="668" extrusionOk="0">
                  <a:moveTo>
                    <a:pt x="429" y="0"/>
                  </a:moveTo>
                  <a:cubicBezTo>
                    <a:pt x="0" y="0"/>
                    <a:pt x="0" y="667"/>
                    <a:pt x="429" y="667"/>
                  </a:cubicBezTo>
                  <a:cubicBezTo>
                    <a:pt x="869" y="667"/>
                    <a:pt x="869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 rot="10800000" flipH="1">
              <a:off x="7670174" y="2181426"/>
              <a:ext cx="86372" cy="65493"/>
            </a:xfrm>
            <a:custGeom>
              <a:avLst/>
              <a:gdLst/>
              <a:ahLst/>
              <a:cxnLst/>
              <a:rect l="l" t="t" r="r" b="b"/>
              <a:pathLst>
                <a:path w="786" h="596" extrusionOk="0">
                  <a:moveTo>
                    <a:pt x="393" y="0"/>
                  </a:moveTo>
                  <a:cubicBezTo>
                    <a:pt x="0" y="0"/>
                    <a:pt x="0" y="595"/>
                    <a:pt x="393" y="595"/>
                  </a:cubicBezTo>
                  <a:cubicBezTo>
                    <a:pt x="786" y="595"/>
                    <a:pt x="78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 rot="10800000" flipH="1">
              <a:off x="7484355" y="2085934"/>
              <a:ext cx="45933" cy="35494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192" y="1"/>
                  </a:moveTo>
                  <a:cubicBezTo>
                    <a:pt x="0" y="1"/>
                    <a:pt x="4" y="323"/>
                    <a:pt x="203" y="323"/>
                  </a:cubicBezTo>
                  <a:cubicBezTo>
                    <a:pt x="417" y="323"/>
                    <a:pt x="417" y="1"/>
                    <a:pt x="203" y="1"/>
                  </a:cubicBezTo>
                  <a:cubicBezTo>
                    <a:pt x="199" y="1"/>
                    <a:pt x="196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 rot="10800000" flipH="1">
              <a:off x="7791818" y="2617127"/>
              <a:ext cx="64174" cy="48460"/>
            </a:xfrm>
            <a:custGeom>
              <a:avLst/>
              <a:gdLst/>
              <a:ahLst/>
              <a:cxnLst/>
              <a:rect l="l" t="t" r="r" b="b"/>
              <a:pathLst>
                <a:path w="584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cubicBezTo>
                    <a:pt x="584" y="441"/>
                    <a:pt x="58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 rot="10800000" flipH="1">
              <a:off x="7484355" y="2516361"/>
              <a:ext cx="72086" cy="56372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0" y="0"/>
                    <a:pt x="0" y="512"/>
                    <a:pt x="334" y="512"/>
                  </a:cubicBezTo>
                  <a:cubicBezTo>
                    <a:pt x="655" y="512"/>
                    <a:pt x="655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 rot="10800000" flipH="1">
              <a:off x="7619076" y="2822506"/>
              <a:ext cx="65493" cy="72086"/>
            </a:xfrm>
            <a:custGeom>
              <a:avLst/>
              <a:gdLst/>
              <a:ahLst/>
              <a:cxnLst/>
              <a:rect l="l" t="t" r="r" b="b"/>
              <a:pathLst>
                <a:path w="596" h="656" extrusionOk="0">
                  <a:moveTo>
                    <a:pt x="298" y="0"/>
                  </a:moveTo>
                  <a:cubicBezTo>
                    <a:pt x="263" y="0"/>
                    <a:pt x="239" y="12"/>
                    <a:pt x="215" y="12"/>
                  </a:cubicBezTo>
                  <a:cubicBezTo>
                    <a:pt x="167" y="24"/>
                    <a:pt x="120" y="48"/>
                    <a:pt x="84" y="96"/>
                  </a:cubicBezTo>
                  <a:cubicBezTo>
                    <a:pt x="72" y="108"/>
                    <a:pt x="48" y="131"/>
                    <a:pt x="36" y="155"/>
                  </a:cubicBezTo>
                  <a:cubicBezTo>
                    <a:pt x="13" y="203"/>
                    <a:pt x="1" y="251"/>
                    <a:pt x="1" y="298"/>
                  </a:cubicBezTo>
                  <a:cubicBezTo>
                    <a:pt x="1" y="322"/>
                    <a:pt x="1" y="346"/>
                    <a:pt x="1" y="370"/>
                  </a:cubicBezTo>
                  <a:cubicBezTo>
                    <a:pt x="1" y="405"/>
                    <a:pt x="13" y="441"/>
                    <a:pt x="24" y="477"/>
                  </a:cubicBezTo>
                  <a:cubicBezTo>
                    <a:pt x="36" y="512"/>
                    <a:pt x="60" y="548"/>
                    <a:pt x="84" y="572"/>
                  </a:cubicBezTo>
                  <a:cubicBezTo>
                    <a:pt x="120" y="596"/>
                    <a:pt x="144" y="620"/>
                    <a:pt x="179" y="632"/>
                  </a:cubicBezTo>
                  <a:cubicBezTo>
                    <a:pt x="215" y="655"/>
                    <a:pt x="263" y="655"/>
                    <a:pt x="298" y="655"/>
                  </a:cubicBezTo>
                  <a:cubicBezTo>
                    <a:pt x="322" y="655"/>
                    <a:pt x="346" y="655"/>
                    <a:pt x="382" y="643"/>
                  </a:cubicBezTo>
                  <a:cubicBezTo>
                    <a:pt x="429" y="632"/>
                    <a:pt x="465" y="608"/>
                    <a:pt x="501" y="572"/>
                  </a:cubicBezTo>
                  <a:cubicBezTo>
                    <a:pt x="525" y="548"/>
                    <a:pt x="536" y="536"/>
                    <a:pt x="548" y="512"/>
                  </a:cubicBezTo>
                  <a:cubicBezTo>
                    <a:pt x="572" y="465"/>
                    <a:pt x="584" y="417"/>
                    <a:pt x="584" y="358"/>
                  </a:cubicBezTo>
                  <a:cubicBezTo>
                    <a:pt x="596" y="346"/>
                    <a:pt x="596" y="322"/>
                    <a:pt x="596" y="298"/>
                  </a:cubicBezTo>
                  <a:cubicBezTo>
                    <a:pt x="596" y="262"/>
                    <a:pt x="584" y="227"/>
                    <a:pt x="572" y="191"/>
                  </a:cubicBezTo>
                  <a:cubicBezTo>
                    <a:pt x="560" y="143"/>
                    <a:pt x="536" y="120"/>
                    <a:pt x="501" y="84"/>
                  </a:cubicBezTo>
                  <a:cubicBezTo>
                    <a:pt x="477" y="60"/>
                    <a:pt x="441" y="36"/>
                    <a:pt x="405" y="24"/>
                  </a:cubicBezTo>
                  <a:cubicBezTo>
                    <a:pt x="370" y="12"/>
                    <a:pt x="334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 rot="10800000" flipH="1">
              <a:off x="7435895" y="2839538"/>
              <a:ext cx="73405" cy="57691"/>
            </a:xfrm>
            <a:custGeom>
              <a:avLst/>
              <a:gdLst/>
              <a:ahLst/>
              <a:cxnLst/>
              <a:rect l="l" t="t" r="r" b="b"/>
              <a:pathLst>
                <a:path w="668" h="525" extrusionOk="0">
                  <a:moveTo>
                    <a:pt x="334" y="1"/>
                  </a:moveTo>
                  <a:cubicBezTo>
                    <a:pt x="1" y="1"/>
                    <a:pt x="1" y="525"/>
                    <a:pt x="334" y="525"/>
                  </a:cubicBezTo>
                  <a:cubicBezTo>
                    <a:pt x="668" y="52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 rot="10800000" flipH="1">
              <a:off x="7541936" y="305019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69" y="0"/>
                  </a:moveTo>
                  <a:cubicBezTo>
                    <a:pt x="0" y="0"/>
                    <a:pt x="0" y="572"/>
                    <a:pt x="369" y="572"/>
                  </a:cubicBezTo>
                  <a:cubicBezTo>
                    <a:pt x="738" y="572"/>
                    <a:pt x="738" y="0"/>
                    <a:pt x="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 rot="10800000" flipH="1">
              <a:off x="7496113" y="3269965"/>
              <a:ext cx="62856" cy="49889"/>
            </a:xfrm>
            <a:custGeom>
              <a:avLst/>
              <a:gdLst/>
              <a:ahLst/>
              <a:cxnLst/>
              <a:rect l="l" t="t" r="r" b="b"/>
              <a:pathLst>
                <a:path w="572" h="454" extrusionOk="0">
                  <a:moveTo>
                    <a:pt x="286" y="1"/>
                  </a:moveTo>
                  <a:cubicBezTo>
                    <a:pt x="0" y="1"/>
                    <a:pt x="0" y="453"/>
                    <a:pt x="286" y="453"/>
                  </a:cubicBezTo>
                  <a:cubicBezTo>
                    <a:pt x="572" y="453"/>
                    <a:pt x="572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 rot="10800000" flipH="1">
              <a:off x="7728963" y="2465373"/>
              <a:ext cx="78679" cy="61537"/>
            </a:xfrm>
            <a:custGeom>
              <a:avLst/>
              <a:gdLst/>
              <a:ahLst/>
              <a:cxnLst/>
              <a:rect l="l" t="t" r="r" b="b"/>
              <a:pathLst>
                <a:path w="716" h="560" extrusionOk="0">
                  <a:moveTo>
                    <a:pt x="358" y="0"/>
                  </a:moveTo>
                  <a:cubicBezTo>
                    <a:pt x="1" y="0"/>
                    <a:pt x="1" y="560"/>
                    <a:pt x="358" y="560"/>
                  </a:cubicBezTo>
                  <a:cubicBezTo>
                    <a:pt x="715" y="560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 rot="10800000" flipH="1">
              <a:off x="8571575" y="1430459"/>
              <a:ext cx="87800" cy="66812"/>
            </a:xfrm>
            <a:custGeom>
              <a:avLst/>
              <a:gdLst/>
              <a:ahLst/>
              <a:cxnLst/>
              <a:rect l="l" t="t" r="r" b="b"/>
              <a:pathLst>
                <a:path w="799" h="608" extrusionOk="0">
                  <a:moveTo>
                    <a:pt x="405" y="0"/>
                  </a:moveTo>
                  <a:cubicBezTo>
                    <a:pt x="0" y="0"/>
                    <a:pt x="0" y="608"/>
                    <a:pt x="405" y="608"/>
                  </a:cubicBezTo>
                  <a:cubicBezTo>
                    <a:pt x="798" y="608"/>
                    <a:pt x="798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8" name="Google Shape;1638;p37"/>
          <p:cNvGrpSpPr/>
          <p:nvPr/>
        </p:nvGrpSpPr>
        <p:grpSpPr>
          <a:xfrm rot="7318586" flipH="1">
            <a:off x="6751766" y="431644"/>
            <a:ext cx="805482" cy="989515"/>
            <a:chOff x="2199075" y="2670475"/>
            <a:chExt cx="141700" cy="174075"/>
          </a:xfrm>
        </p:grpSpPr>
        <p:sp>
          <p:nvSpPr>
            <p:cNvPr id="1639" name="Google Shape;1639;p37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2" name="Google Shape;1652;p37"/>
          <p:cNvSpPr/>
          <p:nvPr/>
        </p:nvSpPr>
        <p:spPr>
          <a:xfrm>
            <a:off x="6282450" y="-688612"/>
            <a:ext cx="195648" cy="3221936"/>
          </a:xfrm>
          <a:custGeom>
            <a:avLst/>
            <a:gdLst/>
            <a:ahLst/>
            <a:cxnLst/>
            <a:rect l="l" t="t" r="r" b="b"/>
            <a:pathLst>
              <a:path w="1724" h="18858" extrusionOk="0">
                <a:moveTo>
                  <a:pt x="1266" y="0"/>
                </a:moveTo>
                <a:cubicBezTo>
                  <a:pt x="1092" y="0"/>
                  <a:pt x="925" y="91"/>
                  <a:pt x="894" y="290"/>
                </a:cubicBezTo>
                <a:cubicBezTo>
                  <a:pt x="679" y="1492"/>
                  <a:pt x="572" y="2707"/>
                  <a:pt x="441" y="3909"/>
                </a:cubicBezTo>
                <a:cubicBezTo>
                  <a:pt x="322" y="5100"/>
                  <a:pt x="239" y="6302"/>
                  <a:pt x="156" y="7493"/>
                </a:cubicBezTo>
                <a:cubicBezTo>
                  <a:pt x="1" y="9886"/>
                  <a:pt x="60" y="12291"/>
                  <a:pt x="120" y="14684"/>
                </a:cubicBezTo>
                <a:cubicBezTo>
                  <a:pt x="156" y="16030"/>
                  <a:pt x="179" y="17387"/>
                  <a:pt x="239" y="18732"/>
                </a:cubicBezTo>
                <a:cubicBezTo>
                  <a:pt x="245" y="18816"/>
                  <a:pt x="313" y="18857"/>
                  <a:pt x="380" y="18857"/>
                </a:cubicBezTo>
                <a:cubicBezTo>
                  <a:pt x="447" y="18857"/>
                  <a:pt x="513" y="18816"/>
                  <a:pt x="513" y="18732"/>
                </a:cubicBezTo>
                <a:cubicBezTo>
                  <a:pt x="465" y="16327"/>
                  <a:pt x="513" y="13922"/>
                  <a:pt x="703" y="11529"/>
                </a:cubicBezTo>
                <a:cubicBezTo>
                  <a:pt x="894" y="9160"/>
                  <a:pt x="1048" y="6790"/>
                  <a:pt x="1275" y="4421"/>
                </a:cubicBezTo>
                <a:cubicBezTo>
                  <a:pt x="1406" y="3076"/>
                  <a:pt x="1584" y="1742"/>
                  <a:pt x="1703" y="409"/>
                </a:cubicBezTo>
                <a:cubicBezTo>
                  <a:pt x="1723" y="148"/>
                  <a:pt x="1489" y="0"/>
                  <a:pt x="12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"/>
          <p:cNvPicPr preferRelativeResize="0"/>
          <p:nvPr/>
        </p:nvPicPr>
        <p:blipFill rotWithShape="1">
          <a:blip r:embed="rId2">
            <a:alphaModFix/>
          </a:blip>
          <a:srcRect l="35186" t="21964" r="34121" b="30594"/>
          <a:stretch/>
        </p:blipFill>
        <p:spPr>
          <a:xfrm>
            <a:off x="-1288325" y="2590125"/>
            <a:ext cx="2245248" cy="195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 amt="67000"/>
          </a:blip>
          <a:srcRect l="20678" t="30819" r="16392" b="24429"/>
          <a:stretch/>
        </p:blipFill>
        <p:spPr>
          <a:xfrm rot="10800000" flipH="1">
            <a:off x="6817275" y="-271012"/>
            <a:ext cx="3746050" cy="149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"/>
          <p:cNvPicPr preferRelativeResize="0"/>
          <p:nvPr/>
        </p:nvPicPr>
        <p:blipFill rotWithShape="1">
          <a:blip r:embed="rId4">
            <a:alphaModFix/>
          </a:blip>
          <a:srcRect l="31205" t="21461" r="31680" b="26711"/>
          <a:stretch/>
        </p:blipFill>
        <p:spPr>
          <a:xfrm flipH="1">
            <a:off x="6264950" y="-227525"/>
            <a:ext cx="1990973" cy="156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/>
          <p:nvPr/>
        </p:nvSpPr>
        <p:spPr>
          <a:xfrm rot="10800000" flipH="1">
            <a:off x="8583150" y="3059675"/>
            <a:ext cx="195640" cy="2140006"/>
          </a:xfrm>
          <a:custGeom>
            <a:avLst/>
            <a:gdLst/>
            <a:ahLst/>
            <a:cxnLst/>
            <a:rect l="l" t="t" r="r" b="b"/>
            <a:pathLst>
              <a:path w="1724" h="18858" extrusionOk="0">
                <a:moveTo>
                  <a:pt x="1266" y="0"/>
                </a:moveTo>
                <a:cubicBezTo>
                  <a:pt x="1092" y="0"/>
                  <a:pt x="925" y="91"/>
                  <a:pt x="894" y="290"/>
                </a:cubicBezTo>
                <a:cubicBezTo>
                  <a:pt x="679" y="1492"/>
                  <a:pt x="572" y="2707"/>
                  <a:pt x="441" y="3909"/>
                </a:cubicBezTo>
                <a:cubicBezTo>
                  <a:pt x="322" y="5100"/>
                  <a:pt x="239" y="6302"/>
                  <a:pt x="156" y="7493"/>
                </a:cubicBezTo>
                <a:cubicBezTo>
                  <a:pt x="1" y="9886"/>
                  <a:pt x="60" y="12291"/>
                  <a:pt x="120" y="14684"/>
                </a:cubicBezTo>
                <a:cubicBezTo>
                  <a:pt x="156" y="16030"/>
                  <a:pt x="179" y="17387"/>
                  <a:pt x="239" y="18732"/>
                </a:cubicBezTo>
                <a:cubicBezTo>
                  <a:pt x="245" y="18816"/>
                  <a:pt x="313" y="18857"/>
                  <a:pt x="380" y="18857"/>
                </a:cubicBezTo>
                <a:cubicBezTo>
                  <a:pt x="447" y="18857"/>
                  <a:pt x="513" y="18816"/>
                  <a:pt x="513" y="18732"/>
                </a:cubicBezTo>
                <a:cubicBezTo>
                  <a:pt x="465" y="16327"/>
                  <a:pt x="513" y="13922"/>
                  <a:pt x="703" y="11529"/>
                </a:cubicBezTo>
                <a:cubicBezTo>
                  <a:pt x="894" y="9160"/>
                  <a:pt x="1048" y="6790"/>
                  <a:pt x="1275" y="4421"/>
                </a:cubicBezTo>
                <a:cubicBezTo>
                  <a:pt x="1406" y="3076"/>
                  <a:pt x="1584" y="1742"/>
                  <a:pt x="1703" y="409"/>
                </a:cubicBezTo>
                <a:cubicBezTo>
                  <a:pt x="1723" y="148"/>
                  <a:pt x="1489" y="0"/>
                  <a:pt x="12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4"/>
          <p:cNvGrpSpPr/>
          <p:nvPr/>
        </p:nvGrpSpPr>
        <p:grpSpPr>
          <a:xfrm rot="10800000" flipH="1">
            <a:off x="-397049" y="2342218"/>
            <a:ext cx="805494" cy="989529"/>
            <a:chOff x="2199075" y="2670475"/>
            <a:chExt cx="141700" cy="174075"/>
          </a:xfrm>
        </p:grpSpPr>
        <p:sp>
          <p:nvSpPr>
            <p:cNvPr id="109" name="Google Shape;109;p4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4"/>
          <p:cNvGrpSpPr/>
          <p:nvPr/>
        </p:nvGrpSpPr>
        <p:grpSpPr>
          <a:xfrm rot="10800000" flipH="1">
            <a:off x="5770651" y="59643"/>
            <a:ext cx="805494" cy="989529"/>
            <a:chOff x="2199075" y="2670475"/>
            <a:chExt cx="141700" cy="174075"/>
          </a:xfrm>
        </p:grpSpPr>
        <p:sp>
          <p:nvSpPr>
            <p:cNvPr id="123" name="Google Shape;123;p4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4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FF5200"/>
              </a:buClr>
              <a:buSzPts val="1200"/>
              <a:buAutoNum type="arabicPeriod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37" name="Google Shape;137;p4"/>
          <p:cNvSpPr txBox="1">
            <a:spLocks noGrp="1"/>
          </p:cNvSpPr>
          <p:nvPr>
            <p:ph type="title"/>
          </p:nvPr>
        </p:nvSpPr>
        <p:spPr>
          <a:xfrm>
            <a:off x="713250" y="5571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"/>
          <p:cNvPicPr preferRelativeResize="0"/>
          <p:nvPr/>
        </p:nvPicPr>
        <p:blipFill rotWithShape="1">
          <a:blip r:embed="rId2">
            <a:alphaModFix/>
          </a:blip>
          <a:srcRect l="31205" t="21461" r="31680" b="26711"/>
          <a:stretch/>
        </p:blipFill>
        <p:spPr>
          <a:xfrm rot="10800000">
            <a:off x="-893100" y="-368376"/>
            <a:ext cx="2644402" cy="207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6"/>
          <p:cNvPicPr preferRelativeResize="0"/>
          <p:nvPr/>
        </p:nvPicPr>
        <p:blipFill rotWithShape="1">
          <a:blip r:embed="rId3">
            <a:alphaModFix amt="68000"/>
          </a:blip>
          <a:srcRect l="25942" t="30366" r="32449" b="43378"/>
          <a:stretch/>
        </p:blipFill>
        <p:spPr>
          <a:xfrm>
            <a:off x="6012975" y="4443950"/>
            <a:ext cx="3804773" cy="135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6"/>
          <p:cNvPicPr preferRelativeResize="0"/>
          <p:nvPr/>
        </p:nvPicPr>
        <p:blipFill rotWithShape="1">
          <a:blip r:embed="rId4">
            <a:alphaModFix amt="60000"/>
          </a:blip>
          <a:srcRect l="35186" t="21964" r="34121" b="30594"/>
          <a:stretch/>
        </p:blipFill>
        <p:spPr>
          <a:xfrm flipH="1">
            <a:off x="7952850" y="3078763"/>
            <a:ext cx="2806598" cy="244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6"/>
          <p:cNvSpPr/>
          <p:nvPr/>
        </p:nvSpPr>
        <p:spPr>
          <a:xfrm rot="-1348377" flipH="1">
            <a:off x="-295100" y="603080"/>
            <a:ext cx="1424229" cy="3937342"/>
          </a:xfrm>
          <a:custGeom>
            <a:avLst/>
            <a:gdLst/>
            <a:ahLst/>
            <a:cxnLst/>
            <a:rect l="l" t="t" r="r" b="b"/>
            <a:pathLst>
              <a:path w="26265" h="54157" extrusionOk="0">
                <a:moveTo>
                  <a:pt x="5159" y="22742"/>
                </a:moveTo>
                <a:cubicBezTo>
                  <a:pt x="5211" y="22742"/>
                  <a:pt x="5241" y="22785"/>
                  <a:pt x="5299" y="22851"/>
                </a:cubicBezTo>
                <a:cubicBezTo>
                  <a:pt x="5317" y="22872"/>
                  <a:pt x="5336" y="22892"/>
                  <a:pt x="5354" y="22913"/>
                </a:cubicBezTo>
                <a:lnTo>
                  <a:pt x="5354" y="22913"/>
                </a:lnTo>
                <a:cubicBezTo>
                  <a:pt x="5348" y="22928"/>
                  <a:pt x="5341" y="22943"/>
                  <a:pt x="5334" y="22958"/>
                </a:cubicBezTo>
                <a:cubicBezTo>
                  <a:pt x="5203" y="23213"/>
                  <a:pt x="4922" y="23474"/>
                  <a:pt x="4635" y="23474"/>
                </a:cubicBezTo>
                <a:cubicBezTo>
                  <a:pt x="4551" y="23474"/>
                  <a:pt x="4466" y="23452"/>
                  <a:pt x="4385" y="23400"/>
                </a:cubicBezTo>
                <a:lnTo>
                  <a:pt x="4385" y="23400"/>
                </a:lnTo>
                <a:cubicBezTo>
                  <a:pt x="4535" y="23261"/>
                  <a:pt x="4685" y="23121"/>
                  <a:pt x="4834" y="22982"/>
                </a:cubicBezTo>
                <a:cubicBezTo>
                  <a:pt x="4906" y="22923"/>
                  <a:pt x="4989" y="22827"/>
                  <a:pt x="5072" y="22768"/>
                </a:cubicBezTo>
                <a:cubicBezTo>
                  <a:pt x="5109" y="22750"/>
                  <a:pt x="5136" y="22742"/>
                  <a:pt x="5159" y="22742"/>
                </a:cubicBezTo>
                <a:close/>
                <a:moveTo>
                  <a:pt x="18538" y="41688"/>
                </a:moveTo>
                <a:cubicBezTo>
                  <a:pt x="18602" y="41688"/>
                  <a:pt x="18655" y="41725"/>
                  <a:pt x="18669" y="41818"/>
                </a:cubicBezTo>
                <a:cubicBezTo>
                  <a:pt x="18681" y="41949"/>
                  <a:pt x="18598" y="42151"/>
                  <a:pt x="18574" y="42270"/>
                </a:cubicBezTo>
                <a:cubicBezTo>
                  <a:pt x="18543" y="42406"/>
                  <a:pt x="18512" y="42532"/>
                  <a:pt x="18488" y="42665"/>
                </a:cubicBezTo>
                <a:lnTo>
                  <a:pt x="18488" y="42665"/>
                </a:lnTo>
                <a:cubicBezTo>
                  <a:pt x="18437" y="42579"/>
                  <a:pt x="18389" y="42491"/>
                  <a:pt x="18348" y="42401"/>
                </a:cubicBezTo>
                <a:cubicBezTo>
                  <a:pt x="18265" y="42235"/>
                  <a:pt x="18193" y="42020"/>
                  <a:pt x="18288" y="41854"/>
                </a:cubicBezTo>
                <a:cubicBezTo>
                  <a:pt x="18337" y="41763"/>
                  <a:pt x="18448" y="41688"/>
                  <a:pt x="18538" y="41688"/>
                </a:cubicBezTo>
                <a:close/>
                <a:moveTo>
                  <a:pt x="201" y="0"/>
                </a:moveTo>
                <a:cubicBezTo>
                  <a:pt x="167" y="0"/>
                  <a:pt x="131" y="21"/>
                  <a:pt x="131" y="63"/>
                </a:cubicBezTo>
                <a:cubicBezTo>
                  <a:pt x="108" y="4242"/>
                  <a:pt x="84" y="8409"/>
                  <a:pt x="72" y="12576"/>
                </a:cubicBezTo>
                <a:cubicBezTo>
                  <a:pt x="60" y="13636"/>
                  <a:pt x="60" y="14684"/>
                  <a:pt x="48" y="15743"/>
                </a:cubicBezTo>
                <a:cubicBezTo>
                  <a:pt x="48" y="16648"/>
                  <a:pt x="0" y="17553"/>
                  <a:pt x="72" y="18458"/>
                </a:cubicBezTo>
                <a:cubicBezTo>
                  <a:pt x="119" y="19113"/>
                  <a:pt x="239" y="19815"/>
                  <a:pt x="608" y="20375"/>
                </a:cubicBezTo>
                <a:cubicBezTo>
                  <a:pt x="1001" y="20982"/>
                  <a:pt x="1608" y="21268"/>
                  <a:pt x="2310" y="21351"/>
                </a:cubicBezTo>
                <a:cubicBezTo>
                  <a:pt x="3191" y="21446"/>
                  <a:pt x="4203" y="21256"/>
                  <a:pt x="4977" y="21827"/>
                </a:cubicBezTo>
                <a:cubicBezTo>
                  <a:pt x="5304" y="22059"/>
                  <a:pt x="5490" y="22421"/>
                  <a:pt x="5389" y="22807"/>
                </a:cubicBezTo>
                <a:lnTo>
                  <a:pt x="5389" y="22807"/>
                </a:lnTo>
                <a:cubicBezTo>
                  <a:pt x="5322" y="22732"/>
                  <a:pt x="5253" y="22659"/>
                  <a:pt x="5180" y="22589"/>
                </a:cubicBezTo>
                <a:cubicBezTo>
                  <a:pt x="5175" y="22579"/>
                  <a:pt x="5165" y="22576"/>
                  <a:pt x="5154" y="22576"/>
                </a:cubicBezTo>
                <a:cubicBezTo>
                  <a:pt x="5140" y="22576"/>
                  <a:pt x="5122" y="22582"/>
                  <a:pt x="5108" y="22589"/>
                </a:cubicBezTo>
                <a:cubicBezTo>
                  <a:pt x="4822" y="22851"/>
                  <a:pt x="4525" y="23113"/>
                  <a:pt x="4239" y="23363"/>
                </a:cubicBezTo>
                <a:cubicBezTo>
                  <a:pt x="4215" y="23387"/>
                  <a:pt x="4215" y="23435"/>
                  <a:pt x="4239" y="23458"/>
                </a:cubicBezTo>
                <a:cubicBezTo>
                  <a:pt x="4369" y="23564"/>
                  <a:pt x="4508" y="23609"/>
                  <a:pt x="4645" y="23609"/>
                </a:cubicBezTo>
                <a:cubicBezTo>
                  <a:pt x="4974" y="23609"/>
                  <a:pt x="5294" y="23349"/>
                  <a:pt x="5453" y="23030"/>
                </a:cubicBezTo>
                <a:lnTo>
                  <a:pt x="5453" y="23030"/>
                </a:lnTo>
                <a:cubicBezTo>
                  <a:pt x="5668" y="23295"/>
                  <a:pt x="5849" y="23587"/>
                  <a:pt x="6013" y="23887"/>
                </a:cubicBezTo>
                <a:cubicBezTo>
                  <a:pt x="6406" y="24601"/>
                  <a:pt x="6716" y="25363"/>
                  <a:pt x="7061" y="26114"/>
                </a:cubicBezTo>
                <a:cubicBezTo>
                  <a:pt x="7775" y="27638"/>
                  <a:pt x="8549" y="29150"/>
                  <a:pt x="9359" y="30638"/>
                </a:cubicBezTo>
                <a:cubicBezTo>
                  <a:pt x="10990" y="33626"/>
                  <a:pt x="12823" y="36520"/>
                  <a:pt x="14812" y="39294"/>
                </a:cubicBezTo>
                <a:cubicBezTo>
                  <a:pt x="15919" y="40830"/>
                  <a:pt x="17074" y="42342"/>
                  <a:pt x="18300" y="43782"/>
                </a:cubicBezTo>
                <a:cubicBezTo>
                  <a:pt x="18318" y="43805"/>
                  <a:pt x="18346" y="43815"/>
                  <a:pt x="18376" y="43815"/>
                </a:cubicBezTo>
                <a:cubicBezTo>
                  <a:pt x="18424" y="43815"/>
                  <a:pt x="18476" y="43787"/>
                  <a:pt x="18491" y="43735"/>
                </a:cubicBezTo>
                <a:cubicBezTo>
                  <a:pt x="18526" y="43524"/>
                  <a:pt x="18561" y="43312"/>
                  <a:pt x="18596" y="43101"/>
                </a:cubicBezTo>
                <a:lnTo>
                  <a:pt x="18596" y="43101"/>
                </a:lnTo>
                <a:cubicBezTo>
                  <a:pt x="18825" y="43481"/>
                  <a:pt x="19063" y="43855"/>
                  <a:pt x="19289" y="44223"/>
                </a:cubicBezTo>
                <a:cubicBezTo>
                  <a:pt x="20634" y="46402"/>
                  <a:pt x="22051" y="48533"/>
                  <a:pt x="23515" y="50617"/>
                </a:cubicBezTo>
                <a:cubicBezTo>
                  <a:pt x="24337" y="51795"/>
                  <a:pt x="25182" y="52962"/>
                  <a:pt x="26039" y="54117"/>
                </a:cubicBezTo>
                <a:cubicBezTo>
                  <a:pt x="26064" y="54145"/>
                  <a:pt x="26095" y="54156"/>
                  <a:pt x="26126" y="54156"/>
                </a:cubicBezTo>
                <a:cubicBezTo>
                  <a:pt x="26199" y="54156"/>
                  <a:pt x="26265" y="54089"/>
                  <a:pt x="26206" y="54022"/>
                </a:cubicBezTo>
                <a:cubicBezTo>
                  <a:pt x="23575" y="50509"/>
                  <a:pt x="21110" y="46878"/>
                  <a:pt x="18800" y="43151"/>
                </a:cubicBezTo>
                <a:cubicBezTo>
                  <a:pt x="18746" y="43063"/>
                  <a:pt x="18688" y="42977"/>
                  <a:pt x="18632" y="42890"/>
                </a:cubicBezTo>
                <a:lnTo>
                  <a:pt x="18632" y="42890"/>
                </a:lnTo>
                <a:cubicBezTo>
                  <a:pt x="18692" y="42529"/>
                  <a:pt x="18752" y="42167"/>
                  <a:pt x="18812" y="41806"/>
                </a:cubicBezTo>
                <a:cubicBezTo>
                  <a:pt x="18836" y="41675"/>
                  <a:pt x="18836" y="41604"/>
                  <a:pt x="18693" y="41556"/>
                </a:cubicBezTo>
                <a:cubicBezTo>
                  <a:pt x="18659" y="41547"/>
                  <a:pt x="18624" y="41542"/>
                  <a:pt x="18589" y="41542"/>
                </a:cubicBezTo>
                <a:cubicBezTo>
                  <a:pt x="18490" y="41542"/>
                  <a:pt x="18391" y="41578"/>
                  <a:pt x="18312" y="41639"/>
                </a:cubicBezTo>
                <a:cubicBezTo>
                  <a:pt x="17979" y="41889"/>
                  <a:pt x="18146" y="42318"/>
                  <a:pt x="18312" y="42616"/>
                </a:cubicBezTo>
                <a:cubicBezTo>
                  <a:pt x="18357" y="42695"/>
                  <a:pt x="18403" y="42775"/>
                  <a:pt x="18450" y="42854"/>
                </a:cubicBezTo>
                <a:lnTo>
                  <a:pt x="18450" y="42854"/>
                </a:lnTo>
                <a:cubicBezTo>
                  <a:pt x="18404" y="43057"/>
                  <a:pt x="18359" y="43257"/>
                  <a:pt x="18318" y="43460"/>
                </a:cubicBezTo>
                <a:lnTo>
                  <a:pt x="18318" y="43460"/>
                </a:lnTo>
                <a:cubicBezTo>
                  <a:pt x="16273" y="40941"/>
                  <a:pt x="14332" y="38364"/>
                  <a:pt x="12550" y="35650"/>
                </a:cubicBezTo>
                <a:cubicBezTo>
                  <a:pt x="10764" y="32912"/>
                  <a:pt x="9144" y="30066"/>
                  <a:pt x="7692" y="27138"/>
                </a:cubicBezTo>
                <a:cubicBezTo>
                  <a:pt x="7287" y="26316"/>
                  <a:pt x="6906" y="25494"/>
                  <a:pt x="6525" y="24673"/>
                </a:cubicBezTo>
                <a:cubicBezTo>
                  <a:pt x="6235" y="24063"/>
                  <a:pt x="5928" y="23453"/>
                  <a:pt x="5497" y="22932"/>
                </a:cubicBezTo>
                <a:lnTo>
                  <a:pt x="5497" y="22932"/>
                </a:lnTo>
                <a:cubicBezTo>
                  <a:pt x="5712" y="22382"/>
                  <a:pt x="5377" y="21846"/>
                  <a:pt x="4882" y="21565"/>
                </a:cubicBezTo>
                <a:cubicBezTo>
                  <a:pt x="4168" y="21161"/>
                  <a:pt x="3346" y="21232"/>
                  <a:pt x="2572" y="21184"/>
                </a:cubicBezTo>
                <a:cubicBezTo>
                  <a:pt x="2108" y="21149"/>
                  <a:pt x="1632" y="21065"/>
                  <a:pt x="1251" y="20780"/>
                </a:cubicBezTo>
                <a:cubicBezTo>
                  <a:pt x="917" y="20541"/>
                  <a:pt x="691" y="20184"/>
                  <a:pt x="536" y="19803"/>
                </a:cubicBezTo>
                <a:cubicBezTo>
                  <a:pt x="262" y="19077"/>
                  <a:pt x="239" y="18279"/>
                  <a:pt x="239" y="17517"/>
                </a:cubicBezTo>
                <a:cubicBezTo>
                  <a:pt x="250" y="16410"/>
                  <a:pt x="250" y="15291"/>
                  <a:pt x="250" y="14184"/>
                </a:cubicBezTo>
                <a:cubicBezTo>
                  <a:pt x="250" y="11981"/>
                  <a:pt x="250" y="9790"/>
                  <a:pt x="250" y="7587"/>
                </a:cubicBezTo>
                <a:cubicBezTo>
                  <a:pt x="262" y="5075"/>
                  <a:pt x="262" y="2575"/>
                  <a:pt x="262" y="63"/>
                </a:cubicBezTo>
                <a:cubicBezTo>
                  <a:pt x="268" y="21"/>
                  <a:pt x="236" y="0"/>
                  <a:pt x="201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6"/>
          <p:cNvGrpSpPr/>
          <p:nvPr/>
        </p:nvGrpSpPr>
        <p:grpSpPr>
          <a:xfrm rot="7318586" flipH="1">
            <a:off x="825229" y="404031"/>
            <a:ext cx="805482" cy="989515"/>
            <a:chOff x="2199075" y="2670475"/>
            <a:chExt cx="141700" cy="174075"/>
          </a:xfrm>
        </p:grpSpPr>
        <p:sp>
          <p:nvSpPr>
            <p:cNvPr id="201" name="Google Shape;201;p6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6"/>
          <p:cNvGrpSpPr/>
          <p:nvPr/>
        </p:nvGrpSpPr>
        <p:grpSpPr>
          <a:xfrm rot="5668115">
            <a:off x="5217556" y="4063093"/>
            <a:ext cx="1291293" cy="2050049"/>
            <a:chOff x="7367875" y="1269475"/>
            <a:chExt cx="1291501" cy="2050379"/>
          </a:xfrm>
        </p:grpSpPr>
        <p:sp>
          <p:nvSpPr>
            <p:cNvPr id="215" name="Google Shape;215;p6"/>
            <p:cNvSpPr/>
            <p:nvPr/>
          </p:nvSpPr>
          <p:spPr>
            <a:xfrm rot="10800000" flipH="1">
              <a:off x="7594242" y="1338923"/>
              <a:ext cx="73405" cy="57581"/>
            </a:xfrm>
            <a:custGeom>
              <a:avLst/>
              <a:gdLst/>
              <a:ahLst/>
              <a:cxnLst/>
              <a:rect l="l" t="t" r="r" b="b"/>
              <a:pathLst>
                <a:path w="668" h="524" extrusionOk="0">
                  <a:moveTo>
                    <a:pt x="334" y="0"/>
                  </a:moveTo>
                  <a:cubicBezTo>
                    <a:pt x="0" y="0"/>
                    <a:pt x="0" y="524"/>
                    <a:pt x="334" y="524"/>
                  </a:cubicBezTo>
                  <a:cubicBezTo>
                    <a:pt x="667" y="52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 rot="10800000" flipH="1">
              <a:off x="7663580" y="1558697"/>
              <a:ext cx="57691" cy="44614"/>
            </a:xfrm>
            <a:custGeom>
              <a:avLst/>
              <a:gdLst/>
              <a:ahLst/>
              <a:cxnLst/>
              <a:rect l="l" t="t" r="r" b="b"/>
              <a:pathLst>
                <a:path w="525" h="406" extrusionOk="0">
                  <a:moveTo>
                    <a:pt x="262" y="1"/>
                  </a:moveTo>
                  <a:cubicBezTo>
                    <a:pt x="0" y="1"/>
                    <a:pt x="0" y="406"/>
                    <a:pt x="262" y="406"/>
                  </a:cubicBezTo>
                  <a:cubicBezTo>
                    <a:pt x="524" y="406"/>
                    <a:pt x="524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 rot="10800000" flipH="1">
              <a:off x="7519629" y="1491996"/>
              <a:ext cx="70768" cy="53735"/>
            </a:xfrm>
            <a:custGeom>
              <a:avLst/>
              <a:gdLst/>
              <a:ahLst/>
              <a:cxnLst/>
              <a:rect l="l" t="t" r="r" b="b"/>
              <a:pathLst>
                <a:path w="644" h="489" extrusionOk="0">
                  <a:moveTo>
                    <a:pt x="322" y="1"/>
                  </a:moveTo>
                  <a:cubicBezTo>
                    <a:pt x="1" y="1"/>
                    <a:pt x="1" y="489"/>
                    <a:pt x="322" y="489"/>
                  </a:cubicBezTo>
                  <a:cubicBezTo>
                    <a:pt x="644" y="489"/>
                    <a:pt x="644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 rot="10800000" flipH="1">
              <a:off x="7765665" y="1448810"/>
              <a:ext cx="74614" cy="57691"/>
            </a:xfrm>
            <a:custGeom>
              <a:avLst/>
              <a:gdLst/>
              <a:ahLst/>
              <a:cxnLst/>
              <a:rect l="l" t="t" r="r" b="b"/>
              <a:pathLst>
                <a:path w="679" h="525" extrusionOk="0">
                  <a:moveTo>
                    <a:pt x="345" y="1"/>
                  </a:moveTo>
                  <a:cubicBezTo>
                    <a:pt x="0" y="1"/>
                    <a:pt x="0" y="525"/>
                    <a:pt x="345" y="525"/>
                  </a:cubicBezTo>
                  <a:cubicBezTo>
                    <a:pt x="679" y="525"/>
                    <a:pt x="679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 rot="10800000" flipH="1">
              <a:off x="7646548" y="1736604"/>
              <a:ext cx="78679" cy="60328"/>
            </a:xfrm>
            <a:custGeom>
              <a:avLst/>
              <a:gdLst/>
              <a:ahLst/>
              <a:cxnLst/>
              <a:rect l="l" t="t" r="r" b="b"/>
              <a:pathLst>
                <a:path w="716" h="549" extrusionOk="0">
                  <a:moveTo>
                    <a:pt x="358" y="1"/>
                  </a:moveTo>
                  <a:cubicBezTo>
                    <a:pt x="1" y="1"/>
                    <a:pt x="1" y="549"/>
                    <a:pt x="358" y="549"/>
                  </a:cubicBezTo>
                  <a:cubicBezTo>
                    <a:pt x="715" y="549"/>
                    <a:pt x="715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 rot="10800000" flipH="1">
              <a:off x="7553694" y="1705177"/>
              <a:ext cx="17142" cy="13187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72" y="0"/>
                  </a:moveTo>
                  <a:cubicBezTo>
                    <a:pt x="0" y="0"/>
                    <a:pt x="0" y="119"/>
                    <a:pt x="72" y="119"/>
                  </a:cubicBezTo>
                  <a:cubicBezTo>
                    <a:pt x="155" y="119"/>
                    <a:pt x="155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 rot="10800000" flipH="1">
              <a:off x="7807532" y="1682979"/>
              <a:ext cx="73295" cy="56372"/>
            </a:xfrm>
            <a:custGeom>
              <a:avLst/>
              <a:gdLst/>
              <a:ahLst/>
              <a:cxnLst/>
              <a:rect l="l" t="t" r="r" b="b"/>
              <a:pathLst>
                <a:path w="667" h="513" extrusionOk="0">
                  <a:moveTo>
                    <a:pt x="334" y="1"/>
                  </a:moveTo>
                  <a:cubicBezTo>
                    <a:pt x="0" y="1"/>
                    <a:pt x="0" y="513"/>
                    <a:pt x="334" y="513"/>
                  </a:cubicBezTo>
                  <a:cubicBezTo>
                    <a:pt x="667" y="513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 rot="10800000" flipH="1">
              <a:off x="7480399" y="1820338"/>
              <a:ext cx="108679" cy="85163"/>
            </a:xfrm>
            <a:custGeom>
              <a:avLst/>
              <a:gdLst/>
              <a:ahLst/>
              <a:cxnLst/>
              <a:rect l="l" t="t" r="r" b="b"/>
              <a:pathLst>
                <a:path w="989" h="775" extrusionOk="0">
                  <a:moveTo>
                    <a:pt x="489" y="1"/>
                  </a:moveTo>
                  <a:cubicBezTo>
                    <a:pt x="1" y="1"/>
                    <a:pt x="1" y="775"/>
                    <a:pt x="489" y="775"/>
                  </a:cubicBezTo>
                  <a:cubicBezTo>
                    <a:pt x="989" y="775"/>
                    <a:pt x="98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 rot="10800000" flipH="1">
              <a:off x="7747314" y="1936818"/>
              <a:ext cx="111316" cy="86372"/>
            </a:xfrm>
            <a:custGeom>
              <a:avLst/>
              <a:gdLst/>
              <a:ahLst/>
              <a:cxnLst/>
              <a:rect l="l" t="t" r="r" b="b"/>
              <a:pathLst>
                <a:path w="1013" h="786" extrusionOk="0">
                  <a:moveTo>
                    <a:pt x="512" y="0"/>
                  </a:moveTo>
                  <a:cubicBezTo>
                    <a:pt x="0" y="0"/>
                    <a:pt x="0" y="786"/>
                    <a:pt x="512" y="786"/>
                  </a:cubicBezTo>
                  <a:cubicBezTo>
                    <a:pt x="1013" y="786"/>
                    <a:pt x="1013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 rot="10800000" flipH="1">
              <a:off x="7411061" y="1673859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1"/>
                  </a:moveTo>
                  <a:cubicBezTo>
                    <a:pt x="1" y="1"/>
                    <a:pt x="1" y="572"/>
                    <a:pt x="370" y="572"/>
                  </a:cubicBezTo>
                  <a:cubicBezTo>
                    <a:pt x="739" y="572"/>
                    <a:pt x="739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 rot="10800000" flipH="1">
              <a:off x="7367875" y="1379472"/>
              <a:ext cx="57691" cy="44504"/>
            </a:xfrm>
            <a:custGeom>
              <a:avLst/>
              <a:gdLst/>
              <a:ahLst/>
              <a:cxnLst/>
              <a:rect l="l" t="t" r="r" b="b"/>
              <a:pathLst>
                <a:path w="525" h="405" extrusionOk="0">
                  <a:moveTo>
                    <a:pt x="263" y="0"/>
                  </a:moveTo>
                  <a:cubicBezTo>
                    <a:pt x="1" y="0"/>
                    <a:pt x="1" y="405"/>
                    <a:pt x="263" y="405"/>
                  </a:cubicBezTo>
                  <a:cubicBezTo>
                    <a:pt x="525" y="405"/>
                    <a:pt x="525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 rot="10800000" flipH="1">
              <a:off x="7844125" y="1545621"/>
              <a:ext cx="59010" cy="56372"/>
            </a:xfrm>
            <a:custGeom>
              <a:avLst/>
              <a:gdLst/>
              <a:ahLst/>
              <a:cxnLst/>
              <a:rect l="l" t="t" r="r" b="b"/>
              <a:pathLst>
                <a:path w="537" h="513" extrusionOk="0">
                  <a:moveTo>
                    <a:pt x="251" y="1"/>
                  </a:moveTo>
                  <a:cubicBezTo>
                    <a:pt x="203" y="1"/>
                    <a:pt x="167" y="13"/>
                    <a:pt x="120" y="37"/>
                  </a:cubicBezTo>
                  <a:cubicBezTo>
                    <a:pt x="84" y="60"/>
                    <a:pt x="60" y="84"/>
                    <a:pt x="36" y="132"/>
                  </a:cubicBezTo>
                  <a:cubicBezTo>
                    <a:pt x="12" y="168"/>
                    <a:pt x="1" y="215"/>
                    <a:pt x="1" y="251"/>
                  </a:cubicBezTo>
                  <a:cubicBezTo>
                    <a:pt x="1" y="298"/>
                    <a:pt x="12" y="346"/>
                    <a:pt x="36" y="382"/>
                  </a:cubicBezTo>
                  <a:cubicBezTo>
                    <a:pt x="60" y="418"/>
                    <a:pt x="84" y="453"/>
                    <a:pt x="120" y="477"/>
                  </a:cubicBezTo>
                  <a:cubicBezTo>
                    <a:pt x="167" y="501"/>
                    <a:pt x="203" y="513"/>
                    <a:pt x="251" y="513"/>
                  </a:cubicBezTo>
                  <a:cubicBezTo>
                    <a:pt x="298" y="513"/>
                    <a:pt x="334" y="501"/>
                    <a:pt x="382" y="477"/>
                  </a:cubicBezTo>
                  <a:cubicBezTo>
                    <a:pt x="393" y="465"/>
                    <a:pt x="417" y="453"/>
                    <a:pt x="429" y="453"/>
                  </a:cubicBezTo>
                  <a:cubicBezTo>
                    <a:pt x="465" y="429"/>
                    <a:pt x="489" y="406"/>
                    <a:pt x="513" y="370"/>
                  </a:cubicBezTo>
                  <a:cubicBezTo>
                    <a:pt x="524" y="334"/>
                    <a:pt x="536" y="298"/>
                    <a:pt x="536" y="263"/>
                  </a:cubicBezTo>
                  <a:cubicBezTo>
                    <a:pt x="536" y="215"/>
                    <a:pt x="524" y="179"/>
                    <a:pt x="513" y="144"/>
                  </a:cubicBezTo>
                  <a:cubicBezTo>
                    <a:pt x="489" y="108"/>
                    <a:pt x="465" y="84"/>
                    <a:pt x="429" y="60"/>
                  </a:cubicBezTo>
                  <a:cubicBezTo>
                    <a:pt x="417" y="48"/>
                    <a:pt x="393" y="48"/>
                    <a:pt x="382" y="37"/>
                  </a:cubicBezTo>
                  <a:cubicBezTo>
                    <a:pt x="334" y="13"/>
                    <a:pt x="29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 rot="10800000" flipH="1">
              <a:off x="7925221" y="1761438"/>
              <a:ext cx="85163" cy="65603"/>
            </a:xfrm>
            <a:custGeom>
              <a:avLst/>
              <a:gdLst/>
              <a:ahLst/>
              <a:cxnLst/>
              <a:rect l="l" t="t" r="r" b="b"/>
              <a:pathLst>
                <a:path w="775" h="597" extrusionOk="0">
                  <a:moveTo>
                    <a:pt x="394" y="1"/>
                  </a:moveTo>
                  <a:cubicBezTo>
                    <a:pt x="1" y="1"/>
                    <a:pt x="1" y="596"/>
                    <a:pt x="394" y="596"/>
                  </a:cubicBezTo>
                  <a:cubicBezTo>
                    <a:pt x="775" y="596"/>
                    <a:pt x="775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 rot="10800000" flipH="1">
              <a:off x="8045657" y="1425185"/>
              <a:ext cx="79888" cy="62966"/>
            </a:xfrm>
            <a:custGeom>
              <a:avLst/>
              <a:gdLst/>
              <a:ahLst/>
              <a:cxnLst/>
              <a:rect l="l" t="t" r="r" b="b"/>
              <a:pathLst>
                <a:path w="727" h="573" extrusionOk="0">
                  <a:moveTo>
                    <a:pt x="357" y="1"/>
                  </a:moveTo>
                  <a:cubicBezTo>
                    <a:pt x="0" y="1"/>
                    <a:pt x="0" y="572"/>
                    <a:pt x="357" y="572"/>
                  </a:cubicBezTo>
                  <a:cubicBezTo>
                    <a:pt x="726" y="572"/>
                    <a:pt x="726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 rot="10800000" flipH="1">
              <a:off x="7812697" y="1269475"/>
              <a:ext cx="76042" cy="59010"/>
            </a:xfrm>
            <a:custGeom>
              <a:avLst/>
              <a:gdLst/>
              <a:ahLst/>
              <a:cxnLst/>
              <a:rect l="l" t="t" r="r" b="b"/>
              <a:pathLst>
                <a:path w="692" h="537" extrusionOk="0">
                  <a:moveTo>
                    <a:pt x="346" y="0"/>
                  </a:moveTo>
                  <a:cubicBezTo>
                    <a:pt x="13" y="12"/>
                    <a:pt x="1" y="536"/>
                    <a:pt x="346" y="536"/>
                  </a:cubicBezTo>
                  <a:cubicBezTo>
                    <a:pt x="691" y="536"/>
                    <a:pt x="691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 rot="10800000" flipH="1">
              <a:off x="8001153" y="1573092"/>
              <a:ext cx="70768" cy="77251"/>
            </a:xfrm>
            <a:custGeom>
              <a:avLst/>
              <a:gdLst/>
              <a:ahLst/>
              <a:cxnLst/>
              <a:rect l="l" t="t" r="r" b="b"/>
              <a:pathLst>
                <a:path w="644" h="703" extrusionOk="0">
                  <a:moveTo>
                    <a:pt x="322" y="0"/>
                  </a:moveTo>
                  <a:cubicBezTo>
                    <a:pt x="298" y="12"/>
                    <a:pt x="262" y="12"/>
                    <a:pt x="238" y="12"/>
                  </a:cubicBezTo>
                  <a:cubicBezTo>
                    <a:pt x="191" y="36"/>
                    <a:pt x="143" y="60"/>
                    <a:pt x="107" y="96"/>
                  </a:cubicBezTo>
                  <a:cubicBezTo>
                    <a:pt x="84" y="119"/>
                    <a:pt x="72" y="143"/>
                    <a:pt x="48" y="167"/>
                  </a:cubicBezTo>
                  <a:cubicBezTo>
                    <a:pt x="24" y="215"/>
                    <a:pt x="12" y="262"/>
                    <a:pt x="12" y="322"/>
                  </a:cubicBezTo>
                  <a:cubicBezTo>
                    <a:pt x="12" y="346"/>
                    <a:pt x="12" y="358"/>
                    <a:pt x="0" y="381"/>
                  </a:cubicBezTo>
                  <a:cubicBezTo>
                    <a:pt x="0" y="429"/>
                    <a:pt x="12" y="465"/>
                    <a:pt x="36" y="500"/>
                  </a:cubicBezTo>
                  <a:cubicBezTo>
                    <a:pt x="48" y="548"/>
                    <a:pt x="72" y="584"/>
                    <a:pt x="96" y="608"/>
                  </a:cubicBezTo>
                  <a:cubicBezTo>
                    <a:pt x="131" y="643"/>
                    <a:pt x="167" y="667"/>
                    <a:pt x="203" y="679"/>
                  </a:cubicBezTo>
                  <a:cubicBezTo>
                    <a:pt x="238" y="691"/>
                    <a:pt x="286" y="703"/>
                    <a:pt x="322" y="703"/>
                  </a:cubicBezTo>
                  <a:cubicBezTo>
                    <a:pt x="357" y="703"/>
                    <a:pt x="381" y="691"/>
                    <a:pt x="417" y="691"/>
                  </a:cubicBezTo>
                  <a:cubicBezTo>
                    <a:pt x="465" y="679"/>
                    <a:pt x="512" y="643"/>
                    <a:pt x="548" y="608"/>
                  </a:cubicBezTo>
                  <a:cubicBezTo>
                    <a:pt x="572" y="584"/>
                    <a:pt x="584" y="572"/>
                    <a:pt x="608" y="548"/>
                  </a:cubicBezTo>
                  <a:cubicBezTo>
                    <a:pt x="631" y="488"/>
                    <a:pt x="643" y="441"/>
                    <a:pt x="643" y="381"/>
                  </a:cubicBezTo>
                  <a:cubicBezTo>
                    <a:pt x="643" y="358"/>
                    <a:pt x="643" y="346"/>
                    <a:pt x="643" y="322"/>
                  </a:cubicBezTo>
                  <a:cubicBezTo>
                    <a:pt x="643" y="274"/>
                    <a:pt x="631" y="238"/>
                    <a:pt x="619" y="203"/>
                  </a:cubicBezTo>
                  <a:cubicBezTo>
                    <a:pt x="596" y="155"/>
                    <a:pt x="584" y="119"/>
                    <a:pt x="548" y="96"/>
                  </a:cubicBezTo>
                  <a:cubicBezTo>
                    <a:pt x="524" y="60"/>
                    <a:pt x="488" y="48"/>
                    <a:pt x="453" y="36"/>
                  </a:cubicBezTo>
                  <a:cubicBezTo>
                    <a:pt x="405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 rot="10800000" flipH="1">
              <a:off x="8278507" y="1346726"/>
              <a:ext cx="53735" cy="41977"/>
            </a:xfrm>
            <a:custGeom>
              <a:avLst/>
              <a:gdLst/>
              <a:ahLst/>
              <a:cxnLst/>
              <a:rect l="l" t="t" r="r" b="b"/>
              <a:pathLst>
                <a:path w="489" h="382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489" y="382"/>
                    <a:pt x="48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 rot="10800000" flipH="1">
              <a:off x="8163346" y="1571774"/>
              <a:ext cx="78679" cy="60218"/>
            </a:xfrm>
            <a:custGeom>
              <a:avLst/>
              <a:gdLst/>
              <a:ahLst/>
              <a:cxnLst/>
              <a:rect l="l" t="t" r="r" b="b"/>
              <a:pathLst>
                <a:path w="716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15" y="548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 rot="10800000" flipH="1">
              <a:off x="8162027" y="186616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0"/>
                  </a:moveTo>
                  <a:cubicBezTo>
                    <a:pt x="1" y="0"/>
                    <a:pt x="1" y="572"/>
                    <a:pt x="370" y="572"/>
                  </a:cubicBezTo>
                  <a:cubicBezTo>
                    <a:pt x="739" y="572"/>
                    <a:pt x="739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 rot="10800000" flipH="1">
              <a:off x="7885991" y="1892314"/>
              <a:ext cx="68130" cy="52416"/>
            </a:xfrm>
            <a:custGeom>
              <a:avLst/>
              <a:gdLst/>
              <a:ahLst/>
              <a:cxnLst/>
              <a:rect l="l" t="t" r="r" b="b"/>
              <a:pathLst>
                <a:path w="620" h="477" extrusionOk="0">
                  <a:moveTo>
                    <a:pt x="310" y="0"/>
                  </a:moveTo>
                  <a:cubicBezTo>
                    <a:pt x="1" y="0"/>
                    <a:pt x="1" y="477"/>
                    <a:pt x="310" y="477"/>
                  </a:cubicBezTo>
                  <a:cubicBezTo>
                    <a:pt x="620" y="477"/>
                    <a:pt x="620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800000" flipH="1">
              <a:off x="8049503" y="2084616"/>
              <a:ext cx="85163" cy="65493"/>
            </a:xfrm>
            <a:custGeom>
              <a:avLst/>
              <a:gdLst/>
              <a:ahLst/>
              <a:cxnLst/>
              <a:rect l="l" t="t" r="r" b="b"/>
              <a:pathLst>
                <a:path w="775" h="596" extrusionOk="0">
                  <a:moveTo>
                    <a:pt x="394" y="0"/>
                  </a:moveTo>
                  <a:cubicBezTo>
                    <a:pt x="13" y="0"/>
                    <a:pt x="1" y="595"/>
                    <a:pt x="394" y="595"/>
                  </a:cubicBezTo>
                  <a:cubicBezTo>
                    <a:pt x="775" y="595"/>
                    <a:pt x="775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800000" flipH="1">
              <a:off x="8086205" y="2301752"/>
              <a:ext cx="95602" cy="73405"/>
            </a:xfrm>
            <a:custGeom>
              <a:avLst/>
              <a:gdLst/>
              <a:ahLst/>
              <a:cxnLst/>
              <a:rect l="l" t="t" r="r" b="b"/>
              <a:pathLst>
                <a:path w="870" h="668" extrusionOk="0">
                  <a:moveTo>
                    <a:pt x="429" y="0"/>
                  </a:moveTo>
                  <a:cubicBezTo>
                    <a:pt x="0" y="0"/>
                    <a:pt x="0" y="667"/>
                    <a:pt x="429" y="667"/>
                  </a:cubicBezTo>
                  <a:cubicBezTo>
                    <a:pt x="869" y="667"/>
                    <a:pt x="869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800000" flipH="1">
              <a:off x="7670174" y="2181426"/>
              <a:ext cx="86372" cy="65493"/>
            </a:xfrm>
            <a:custGeom>
              <a:avLst/>
              <a:gdLst/>
              <a:ahLst/>
              <a:cxnLst/>
              <a:rect l="l" t="t" r="r" b="b"/>
              <a:pathLst>
                <a:path w="786" h="596" extrusionOk="0">
                  <a:moveTo>
                    <a:pt x="393" y="0"/>
                  </a:moveTo>
                  <a:cubicBezTo>
                    <a:pt x="0" y="0"/>
                    <a:pt x="0" y="595"/>
                    <a:pt x="393" y="595"/>
                  </a:cubicBezTo>
                  <a:cubicBezTo>
                    <a:pt x="786" y="595"/>
                    <a:pt x="78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800000" flipH="1">
              <a:off x="7484355" y="2085934"/>
              <a:ext cx="45933" cy="35494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192" y="1"/>
                  </a:moveTo>
                  <a:cubicBezTo>
                    <a:pt x="0" y="1"/>
                    <a:pt x="4" y="323"/>
                    <a:pt x="203" y="323"/>
                  </a:cubicBezTo>
                  <a:cubicBezTo>
                    <a:pt x="417" y="323"/>
                    <a:pt x="417" y="1"/>
                    <a:pt x="203" y="1"/>
                  </a:cubicBezTo>
                  <a:cubicBezTo>
                    <a:pt x="199" y="1"/>
                    <a:pt x="196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800000" flipH="1">
              <a:off x="7791818" y="2617127"/>
              <a:ext cx="64174" cy="48460"/>
            </a:xfrm>
            <a:custGeom>
              <a:avLst/>
              <a:gdLst/>
              <a:ahLst/>
              <a:cxnLst/>
              <a:rect l="l" t="t" r="r" b="b"/>
              <a:pathLst>
                <a:path w="584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cubicBezTo>
                    <a:pt x="584" y="441"/>
                    <a:pt x="58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800000" flipH="1">
              <a:off x="7484355" y="2516361"/>
              <a:ext cx="72086" cy="56372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0" y="0"/>
                    <a:pt x="0" y="512"/>
                    <a:pt x="334" y="512"/>
                  </a:cubicBezTo>
                  <a:cubicBezTo>
                    <a:pt x="655" y="512"/>
                    <a:pt x="655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800000" flipH="1">
              <a:off x="7619076" y="2822506"/>
              <a:ext cx="65493" cy="72086"/>
            </a:xfrm>
            <a:custGeom>
              <a:avLst/>
              <a:gdLst/>
              <a:ahLst/>
              <a:cxnLst/>
              <a:rect l="l" t="t" r="r" b="b"/>
              <a:pathLst>
                <a:path w="596" h="656" extrusionOk="0">
                  <a:moveTo>
                    <a:pt x="298" y="0"/>
                  </a:moveTo>
                  <a:cubicBezTo>
                    <a:pt x="263" y="0"/>
                    <a:pt x="239" y="12"/>
                    <a:pt x="215" y="12"/>
                  </a:cubicBezTo>
                  <a:cubicBezTo>
                    <a:pt x="167" y="24"/>
                    <a:pt x="120" y="48"/>
                    <a:pt x="84" y="96"/>
                  </a:cubicBezTo>
                  <a:cubicBezTo>
                    <a:pt x="72" y="108"/>
                    <a:pt x="48" y="131"/>
                    <a:pt x="36" y="155"/>
                  </a:cubicBezTo>
                  <a:cubicBezTo>
                    <a:pt x="13" y="203"/>
                    <a:pt x="1" y="251"/>
                    <a:pt x="1" y="298"/>
                  </a:cubicBezTo>
                  <a:cubicBezTo>
                    <a:pt x="1" y="322"/>
                    <a:pt x="1" y="346"/>
                    <a:pt x="1" y="370"/>
                  </a:cubicBezTo>
                  <a:cubicBezTo>
                    <a:pt x="1" y="405"/>
                    <a:pt x="13" y="441"/>
                    <a:pt x="24" y="477"/>
                  </a:cubicBezTo>
                  <a:cubicBezTo>
                    <a:pt x="36" y="512"/>
                    <a:pt x="60" y="548"/>
                    <a:pt x="84" y="572"/>
                  </a:cubicBezTo>
                  <a:cubicBezTo>
                    <a:pt x="120" y="596"/>
                    <a:pt x="144" y="620"/>
                    <a:pt x="179" y="632"/>
                  </a:cubicBezTo>
                  <a:cubicBezTo>
                    <a:pt x="215" y="655"/>
                    <a:pt x="263" y="655"/>
                    <a:pt x="298" y="655"/>
                  </a:cubicBezTo>
                  <a:cubicBezTo>
                    <a:pt x="322" y="655"/>
                    <a:pt x="346" y="655"/>
                    <a:pt x="382" y="643"/>
                  </a:cubicBezTo>
                  <a:cubicBezTo>
                    <a:pt x="429" y="632"/>
                    <a:pt x="465" y="608"/>
                    <a:pt x="501" y="572"/>
                  </a:cubicBezTo>
                  <a:cubicBezTo>
                    <a:pt x="525" y="548"/>
                    <a:pt x="536" y="536"/>
                    <a:pt x="548" y="512"/>
                  </a:cubicBezTo>
                  <a:cubicBezTo>
                    <a:pt x="572" y="465"/>
                    <a:pt x="584" y="417"/>
                    <a:pt x="584" y="358"/>
                  </a:cubicBezTo>
                  <a:cubicBezTo>
                    <a:pt x="596" y="346"/>
                    <a:pt x="596" y="322"/>
                    <a:pt x="596" y="298"/>
                  </a:cubicBezTo>
                  <a:cubicBezTo>
                    <a:pt x="596" y="262"/>
                    <a:pt x="584" y="227"/>
                    <a:pt x="572" y="191"/>
                  </a:cubicBezTo>
                  <a:cubicBezTo>
                    <a:pt x="560" y="143"/>
                    <a:pt x="536" y="120"/>
                    <a:pt x="501" y="84"/>
                  </a:cubicBezTo>
                  <a:cubicBezTo>
                    <a:pt x="477" y="60"/>
                    <a:pt x="441" y="36"/>
                    <a:pt x="405" y="24"/>
                  </a:cubicBezTo>
                  <a:cubicBezTo>
                    <a:pt x="370" y="12"/>
                    <a:pt x="334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 rot="10800000" flipH="1">
              <a:off x="7435895" y="2839538"/>
              <a:ext cx="73405" cy="57691"/>
            </a:xfrm>
            <a:custGeom>
              <a:avLst/>
              <a:gdLst/>
              <a:ahLst/>
              <a:cxnLst/>
              <a:rect l="l" t="t" r="r" b="b"/>
              <a:pathLst>
                <a:path w="668" h="525" extrusionOk="0">
                  <a:moveTo>
                    <a:pt x="334" y="1"/>
                  </a:moveTo>
                  <a:cubicBezTo>
                    <a:pt x="1" y="1"/>
                    <a:pt x="1" y="525"/>
                    <a:pt x="334" y="525"/>
                  </a:cubicBezTo>
                  <a:cubicBezTo>
                    <a:pt x="668" y="52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 rot="10800000" flipH="1">
              <a:off x="7541936" y="305019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69" y="0"/>
                  </a:moveTo>
                  <a:cubicBezTo>
                    <a:pt x="0" y="0"/>
                    <a:pt x="0" y="572"/>
                    <a:pt x="369" y="572"/>
                  </a:cubicBezTo>
                  <a:cubicBezTo>
                    <a:pt x="738" y="572"/>
                    <a:pt x="738" y="0"/>
                    <a:pt x="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 rot="10800000" flipH="1">
              <a:off x="7496113" y="3269965"/>
              <a:ext cx="62856" cy="49889"/>
            </a:xfrm>
            <a:custGeom>
              <a:avLst/>
              <a:gdLst/>
              <a:ahLst/>
              <a:cxnLst/>
              <a:rect l="l" t="t" r="r" b="b"/>
              <a:pathLst>
                <a:path w="572" h="454" extrusionOk="0">
                  <a:moveTo>
                    <a:pt x="286" y="1"/>
                  </a:moveTo>
                  <a:cubicBezTo>
                    <a:pt x="0" y="1"/>
                    <a:pt x="0" y="453"/>
                    <a:pt x="286" y="453"/>
                  </a:cubicBezTo>
                  <a:cubicBezTo>
                    <a:pt x="572" y="453"/>
                    <a:pt x="572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 rot="10800000" flipH="1">
              <a:off x="7728963" y="2465373"/>
              <a:ext cx="78679" cy="61537"/>
            </a:xfrm>
            <a:custGeom>
              <a:avLst/>
              <a:gdLst/>
              <a:ahLst/>
              <a:cxnLst/>
              <a:rect l="l" t="t" r="r" b="b"/>
              <a:pathLst>
                <a:path w="716" h="560" extrusionOk="0">
                  <a:moveTo>
                    <a:pt x="358" y="0"/>
                  </a:moveTo>
                  <a:cubicBezTo>
                    <a:pt x="1" y="0"/>
                    <a:pt x="1" y="560"/>
                    <a:pt x="358" y="560"/>
                  </a:cubicBezTo>
                  <a:cubicBezTo>
                    <a:pt x="715" y="560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 rot="10800000" flipH="1">
              <a:off x="8571575" y="1430459"/>
              <a:ext cx="87800" cy="66812"/>
            </a:xfrm>
            <a:custGeom>
              <a:avLst/>
              <a:gdLst/>
              <a:ahLst/>
              <a:cxnLst/>
              <a:rect l="l" t="t" r="r" b="b"/>
              <a:pathLst>
                <a:path w="799" h="608" extrusionOk="0">
                  <a:moveTo>
                    <a:pt x="405" y="0"/>
                  </a:moveTo>
                  <a:cubicBezTo>
                    <a:pt x="0" y="0"/>
                    <a:pt x="0" y="608"/>
                    <a:pt x="405" y="608"/>
                  </a:cubicBezTo>
                  <a:cubicBezTo>
                    <a:pt x="798" y="608"/>
                    <a:pt x="798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6"/>
          <p:cNvSpPr txBox="1">
            <a:spLocks noGrp="1"/>
          </p:cNvSpPr>
          <p:nvPr>
            <p:ph type="title"/>
          </p:nvPr>
        </p:nvSpPr>
        <p:spPr>
          <a:xfrm>
            <a:off x="713250" y="5486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8"/>
          <p:cNvPicPr preferRelativeResize="0"/>
          <p:nvPr/>
        </p:nvPicPr>
        <p:blipFill rotWithShape="1">
          <a:blip r:embed="rId2">
            <a:alphaModFix/>
          </a:blip>
          <a:srcRect l="35186" t="21964" r="34121" b="30594"/>
          <a:stretch/>
        </p:blipFill>
        <p:spPr>
          <a:xfrm>
            <a:off x="332225" y="-1180512"/>
            <a:ext cx="2806598" cy="244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8"/>
          <p:cNvPicPr preferRelativeResize="0"/>
          <p:nvPr/>
        </p:nvPicPr>
        <p:blipFill rotWithShape="1">
          <a:blip r:embed="rId3">
            <a:alphaModFix amt="90000"/>
          </a:blip>
          <a:srcRect l="40584" t="31049" r="11511" b="34246"/>
          <a:stretch/>
        </p:blipFill>
        <p:spPr>
          <a:xfrm>
            <a:off x="-692850" y="4016150"/>
            <a:ext cx="4063200" cy="16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8"/>
          <p:cNvPicPr preferRelativeResize="0"/>
          <p:nvPr/>
        </p:nvPicPr>
        <p:blipFill rotWithShape="1">
          <a:blip r:embed="rId4">
            <a:alphaModFix/>
          </a:blip>
          <a:srcRect l="29796" t="23863" r="33345" b="24883"/>
          <a:stretch/>
        </p:blipFill>
        <p:spPr>
          <a:xfrm>
            <a:off x="-1103850" y="2366475"/>
            <a:ext cx="3370301" cy="263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8"/>
          <p:cNvPicPr preferRelativeResize="0"/>
          <p:nvPr/>
        </p:nvPicPr>
        <p:blipFill rotWithShape="1">
          <a:blip r:embed="rId5">
            <a:alphaModFix/>
          </a:blip>
          <a:srcRect l="45720" t="13128" r="43363" b="37643"/>
          <a:stretch/>
        </p:blipFill>
        <p:spPr>
          <a:xfrm flipH="1">
            <a:off x="7876849" y="-404900"/>
            <a:ext cx="1666426" cy="422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8"/>
          <p:cNvPicPr preferRelativeResize="0"/>
          <p:nvPr/>
        </p:nvPicPr>
        <p:blipFill rotWithShape="1">
          <a:blip r:embed="rId6">
            <a:alphaModFix amt="65000"/>
          </a:blip>
          <a:srcRect l="25942" t="30366" r="32449" b="43378"/>
          <a:stretch/>
        </p:blipFill>
        <p:spPr>
          <a:xfrm flipH="1">
            <a:off x="6274275" y="-126575"/>
            <a:ext cx="3804773" cy="135045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8"/>
          <p:cNvSpPr/>
          <p:nvPr/>
        </p:nvSpPr>
        <p:spPr>
          <a:xfrm flipH="1">
            <a:off x="670319" y="1259539"/>
            <a:ext cx="220642" cy="4090234"/>
          </a:xfrm>
          <a:custGeom>
            <a:avLst/>
            <a:gdLst/>
            <a:ahLst/>
            <a:cxnLst/>
            <a:rect l="l" t="t" r="r" b="b"/>
            <a:pathLst>
              <a:path w="2733" h="33915" extrusionOk="0">
                <a:moveTo>
                  <a:pt x="2523" y="0"/>
                </a:moveTo>
                <a:cubicBezTo>
                  <a:pt x="2417" y="0"/>
                  <a:pt x="2310" y="66"/>
                  <a:pt x="2310" y="196"/>
                </a:cubicBezTo>
                <a:cubicBezTo>
                  <a:pt x="2275" y="4507"/>
                  <a:pt x="2096" y="8817"/>
                  <a:pt x="1834" y="13115"/>
                </a:cubicBezTo>
                <a:cubicBezTo>
                  <a:pt x="1703" y="15246"/>
                  <a:pt x="1584" y="17389"/>
                  <a:pt x="1370" y="19508"/>
                </a:cubicBezTo>
                <a:cubicBezTo>
                  <a:pt x="1143" y="21651"/>
                  <a:pt x="941" y="23807"/>
                  <a:pt x="715" y="25950"/>
                </a:cubicBezTo>
                <a:cubicBezTo>
                  <a:pt x="477" y="28379"/>
                  <a:pt x="262" y="30795"/>
                  <a:pt x="36" y="33212"/>
                </a:cubicBezTo>
                <a:cubicBezTo>
                  <a:pt x="0" y="33593"/>
                  <a:pt x="381" y="33915"/>
                  <a:pt x="739" y="33915"/>
                </a:cubicBezTo>
                <a:cubicBezTo>
                  <a:pt x="1155" y="33915"/>
                  <a:pt x="1405" y="33593"/>
                  <a:pt x="1441" y="33212"/>
                </a:cubicBezTo>
                <a:cubicBezTo>
                  <a:pt x="1905" y="28938"/>
                  <a:pt x="2191" y="24640"/>
                  <a:pt x="2298" y="20342"/>
                </a:cubicBezTo>
                <a:cubicBezTo>
                  <a:pt x="2406" y="16056"/>
                  <a:pt x="2572" y="11781"/>
                  <a:pt x="2644" y="7495"/>
                </a:cubicBezTo>
                <a:cubicBezTo>
                  <a:pt x="2679" y="5066"/>
                  <a:pt x="2703" y="2625"/>
                  <a:pt x="2727" y="196"/>
                </a:cubicBezTo>
                <a:cubicBezTo>
                  <a:pt x="2733" y="66"/>
                  <a:pt x="2629" y="0"/>
                  <a:pt x="25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8"/>
          <p:cNvSpPr/>
          <p:nvPr/>
        </p:nvSpPr>
        <p:spPr>
          <a:xfrm rot="7767761">
            <a:off x="6769677" y="-1044688"/>
            <a:ext cx="720428" cy="4427145"/>
          </a:xfrm>
          <a:custGeom>
            <a:avLst/>
            <a:gdLst/>
            <a:ahLst/>
            <a:cxnLst/>
            <a:rect l="l" t="t" r="r" b="b"/>
            <a:pathLst>
              <a:path w="6297" h="81945" extrusionOk="0">
                <a:moveTo>
                  <a:pt x="6180" y="1"/>
                </a:moveTo>
                <a:cubicBezTo>
                  <a:pt x="6157" y="1"/>
                  <a:pt x="6134" y="12"/>
                  <a:pt x="6120" y="41"/>
                </a:cubicBezTo>
                <a:cubicBezTo>
                  <a:pt x="4810" y="2327"/>
                  <a:pt x="3608" y="4672"/>
                  <a:pt x="2513" y="7065"/>
                </a:cubicBezTo>
                <a:cubicBezTo>
                  <a:pt x="1989" y="8220"/>
                  <a:pt x="1477" y="9387"/>
                  <a:pt x="989" y="10554"/>
                </a:cubicBezTo>
                <a:cubicBezTo>
                  <a:pt x="536" y="11673"/>
                  <a:pt x="0" y="12828"/>
                  <a:pt x="119" y="14066"/>
                </a:cubicBezTo>
                <a:cubicBezTo>
                  <a:pt x="167" y="14673"/>
                  <a:pt x="346" y="15269"/>
                  <a:pt x="512" y="15864"/>
                </a:cubicBezTo>
                <a:cubicBezTo>
                  <a:pt x="679" y="16483"/>
                  <a:pt x="822" y="17126"/>
                  <a:pt x="929" y="17757"/>
                </a:cubicBezTo>
                <a:cubicBezTo>
                  <a:pt x="1155" y="19102"/>
                  <a:pt x="1262" y="20472"/>
                  <a:pt x="1334" y="21841"/>
                </a:cubicBezTo>
                <a:cubicBezTo>
                  <a:pt x="1477" y="24579"/>
                  <a:pt x="1548" y="27306"/>
                  <a:pt x="1501" y="30044"/>
                </a:cubicBezTo>
                <a:cubicBezTo>
                  <a:pt x="1405" y="35557"/>
                  <a:pt x="1036" y="41069"/>
                  <a:pt x="1000" y="46582"/>
                </a:cubicBezTo>
                <a:cubicBezTo>
                  <a:pt x="965" y="52095"/>
                  <a:pt x="1120" y="57607"/>
                  <a:pt x="1179" y="63120"/>
                </a:cubicBezTo>
                <a:cubicBezTo>
                  <a:pt x="1239" y="68632"/>
                  <a:pt x="1322" y="74133"/>
                  <a:pt x="1072" y="79646"/>
                </a:cubicBezTo>
                <a:cubicBezTo>
                  <a:pt x="1036" y="80348"/>
                  <a:pt x="1000" y="81050"/>
                  <a:pt x="965" y="81753"/>
                </a:cubicBezTo>
                <a:cubicBezTo>
                  <a:pt x="959" y="81882"/>
                  <a:pt x="1052" y="81945"/>
                  <a:pt x="1150" y="81945"/>
                </a:cubicBezTo>
                <a:cubicBezTo>
                  <a:pt x="1251" y="81945"/>
                  <a:pt x="1357" y="81879"/>
                  <a:pt x="1370" y="81753"/>
                </a:cubicBezTo>
                <a:cubicBezTo>
                  <a:pt x="1846" y="76288"/>
                  <a:pt x="1739" y="70775"/>
                  <a:pt x="1596" y="65310"/>
                </a:cubicBezTo>
                <a:cubicBezTo>
                  <a:pt x="1453" y="59845"/>
                  <a:pt x="1108" y="54392"/>
                  <a:pt x="1072" y="48927"/>
                </a:cubicBezTo>
                <a:cubicBezTo>
                  <a:pt x="1036" y="43439"/>
                  <a:pt x="1322" y="37962"/>
                  <a:pt x="1524" y="32473"/>
                </a:cubicBezTo>
                <a:cubicBezTo>
                  <a:pt x="1631" y="29747"/>
                  <a:pt x="1715" y="27020"/>
                  <a:pt x="1703" y="24293"/>
                </a:cubicBezTo>
                <a:cubicBezTo>
                  <a:pt x="1703" y="21698"/>
                  <a:pt x="1560" y="19079"/>
                  <a:pt x="917" y="16543"/>
                </a:cubicBezTo>
                <a:cubicBezTo>
                  <a:pt x="584" y="15209"/>
                  <a:pt x="72" y="13947"/>
                  <a:pt x="453" y="12566"/>
                </a:cubicBezTo>
                <a:cubicBezTo>
                  <a:pt x="786" y="11316"/>
                  <a:pt x="1381" y="10113"/>
                  <a:pt x="1905" y="8923"/>
                </a:cubicBezTo>
                <a:cubicBezTo>
                  <a:pt x="2953" y="6517"/>
                  <a:pt x="4096" y="4148"/>
                  <a:pt x="5334" y="1826"/>
                </a:cubicBezTo>
                <a:cubicBezTo>
                  <a:pt x="5644" y="1255"/>
                  <a:pt x="5953" y="695"/>
                  <a:pt x="6263" y="124"/>
                </a:cubicBezTo>
                <a:cubicBezTo>
                  <a:pt x="6296" y="65"/>
                  <a:pt x="6236" y="1"/>
                  <a:pt x="61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8"/>
          <p:cNvGrpSpPr/>
          <p:nvPr/>
        </p:nvGrpSpPr>
        <p:grpSpPr>
          <a:xfrm>
            <a:off x="7367875" y="1269475"/>
            <a:ext cx="1291501" cy="2050379"/>
            <a:chOff x="7367875" y="1269475"/>
            <a:chExt cx="1291501" cy="2050379"/>
          </a:xfrm>
        </p:grpSpPr>
        <p:sp>
          <p:nvSpPr>
            <p:cNvPr id="313" name="Google Shape;313;p8"/>
            <p:cNvSpPr/>
            <p:nvPr/>
          </p:nvSpPr>
          <p:spPr>
            <a:xfrm rot="10800000" flipH="1">
              <a:off x="7594242" y="1338923"/>
              <a:ext cx="73405" cy="57581"/>
            </a:xfrm>
            <a:custGeom>
              <a:avLst/>
              <a:gdLst/>
              <a:ahLst/>
              <a:cxnLst/>
              <a:rect l="l" t="t" r="r" b="b"/>
              <a:pathLst>
                <a:path w="668" h="524" extrusionOk="0">
                  <a:moveTo>
                    <a:pt x="334" y="0"/>
                  </a:moveTo>
                  <a:cubicBezTo>
                    <a:pt x="0" y="0"/>
                    <a:pt x="0" y="524"/>
                    <a:pt x="334" y="524"/>
                  </a:cubicBezTo>
                  <a:cubicBezTo>
                    <a:pt x="667" y="52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 rot="10800000" flipH="1">
              <a:off x="7663580" y="1558697"/>
              <a:ext cx="57691" cy="44614"/>
            </a:xfrm>
            <a:custGeom>
              <a:avLst/>
              <a:gdLst/>
              <a:ahLst/>
              <a:cxnLst/>
              <a:rect l="l" t="t" r="r" b="b"/>
              <a:pathLst>
                <a:path w="525" h="406" extrusionOk="0">
                  <a:moveTo>
                    <a:pt x="262" y="1"/>
                  </a:moveTo>
                  <a:cubicBezTo>
                    <a:pt x="0" y="1"/>
                    <a:pt x="0" y="406"/>
                    <a:pt x="262" y="406"/>
                  </a:cubicBezTo>
                  <a:cubicBezTo>
                    <a:pt x="524" y="406"/>
                    <a:pt x="524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 rot="10800000" flipH="1">
              <a:off x="7519629" y="1491996"/>
              <a:ext cx="70768" cy="53735"/>
            </a:xfrm>
            <a:custGeom>
              <a:avLst/>
              <a:gdLst/>
              <a:ahLst/>
              <a:cxnLst/>
              <a:rect l="l" t="t" r="r" b="b"/>
              <a:pathLst>
                <a:path w="644" h="489" extrusionOk="0">
                  <a:moveTo>
                    <a:pt x="322" y="1"/>
                  </a:moveTo>
                  <a:cubicBezTo>
                    <a:pt x="1" y="1"/>
                    <a:pt x="1" y="489"/>
                    <a:pt x="322" y="489"/>
                  </a:cubicBezTo>
                  <a:cubicBezTo>
                    <a:pt x="644" y="489"/>
                    <a:pt x="644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 rot="10800000" flipH="1">
              <a:off x="7765665" y="1448810"/>
              <a:ext cx="74614" cy="57691"/>
            </a:xfrm>
            <a:custGeom>
              <a:avLst/>
              <a:gdLst/>
              <a:ahLst/>
              <a:cxnLst/>
              <a:rect l="l" t="t" r="r" b="b"/>
              <a:pathLst>
                <a:path w="679" h="525" extrusionOk="0">
                  <a:moveTo>
                    <a:pt x="345" y="1"/>
                  </a:moveTo>
                  <a:cubicBezTo>
                    <a:pt x="0" y="1"/>
                    <a:pt x="0" y="525"/>
                    <a:pt x="345" y="525"/>
                  </a:cubicBezTo>
                  <a:cubicBezTo>
                    <a:pt x="679" y="525"/>
                    <a:pt x="679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 rot="10800000" flipH="1">
              <a:off x="7646548" y="1736604"/>
              <a:ext cx="78679" cy="60328"/>
            </a:xfrm>
            <a:custGeom>
              <a:avLst/>
              <a:gdLst/>
              <a:ahLst/>
              <a:cxnLst/>
              <a:rect l="l" t="t" r="r" b="b"/>
              <a:pathLst>
                <a:path w="716" h="549" extrusionOk="0">
                  <a:moveTo>
                    <a:pt x="358" y="1"/>
                  </a:moveTo>
                  <a:cubicBezTo>
                    <a:pt x="1" y="1"/>
                    <a:pt x="1" y="549"/>
                    <a:pt x="358" y="549"/>
                  </a:cubicBezTo>
                  <a:cubicBezTo>
                    <a:pt x="715" y="549"/>
                    <a:pt x="715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 rot="10800000" flipH="1">
              <a:off x="7553694" y="1705177"/>
              <a:ext cx="17142" cy="13187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72" y="0"/>
                  </a:moveTo>
                  <a:cubicBezTo>
                    <a:pt x="0" y="0"/>
                    <a:pt x="0" y="119"/>
                    <a:pt x="72" y="119"/>
                  </a:cubicBezTo>
                  <a:cubicBezTo>
                    <a:pt x="155" y="119"/>
                    <a:pt x="155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 rot="10800000" flipH="1">
              <a:off x="7807532" y="1682979"/>
              <a:ext cx="73295" cy="56372"/>
            </a:xfrm>
            <a:custGeom>
              <a:avLst/>
              <a:gdLst/>
              <a:ahLst/>
              <a:cxnLst/>
              <a:rect l="l" t="t" r="r" b="b"/>
              <a:pathLst>
                <a:path w="667" h="513" extrusionOk="0">
                  <a:moveTo>
                    <a:pt x="334" y="1"/>
                  </a:moveTo>
                  <a:cubicBezTo>
                    <a:pt x="0" y="1"/>
                    <a:pt x="0" y="513"/>
                    <a:pt x="334" y="513"/>
                  </a:cubicBezTo>
                  <a:cubicBezTo>
                    <a:pt x="667" y="513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 rot="10800000" flipH="1">
              <a:off x="7480399" y="1820338"/>
              <a:ext cx="108679" cy="85163"/>
            </a:xfrm>
            <a:custGeom>
              <a:avLst/>
              <a:gdLst/>
              <a:ahLst/>
              <a:cxnLst/>
              <a:rect l="l" t="t" r="r" b="b"/>
              <a:pathLst>
                <a:path w="989" h="775" extrusionOk="0">
                  <a:moveTo>
                    <a:pt x="489" y="1"/>
                  </a:moveTo>
                  <a:cubicBezTo>
                    <a:pt x="1" y="1"/>
                    <a:pt x="1" y="775"/>
                    <a:pt x="489" y="775"/>
                  </a:cubicBezTo>
                  <a:cubicBezTo>
                    <a:pt x="989" y="775"/>
                    <a:pt x="98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 rot="10800000" flipH="1">
              <a:off x="7747314" y="1936818"/>
              <a:ext cx="111316" cy="86372"/>
            </a:xfrm>
            <a:custGeom>
              <a:avLst/>
              <a:gdLst/>
              <a:ahLst/>
              <a:cxnLst/>
              <a:rect l="l" t="t" r="r" b="b"/>
              <a:pathLst>
                <a:path w="1013" h="786" extrusionOk="0">
                  <a:moveTo>
                    <a:pt x="512" y="0"/>
                  </a:moveTo>
                  <a:cubicBezTo>
                    <a:pt x="0" y="0"/>
                    <a:pt x="0" y="786"/>
                    <a:pt x="512" y="786"/>
                  </a:cubicBezTo>
                  <a:cubicBezTo>
                    <a:pt x="1013" y="786"/>
                    <a:pt x="1013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 rot="10800000" flipH="1">
              <a:off x="7411061" y="1673859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1"/>
                  </a:moveTo>
                  <a:cubicBezTo>
                    <a:pt x="1" y="1"/>
                    <a:pt x="1" y="572"/>
                    <a:pt x="370" y="572"/>
                  </a:cubicBezTo>
                  <a:cubicBezTo>
                    <a:pt x="739" y="572"/>
                    <a:pt x="739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 rot="10800000" flipH="1">
              <a:off x="7367875" y="1379472"/>
              <a:ext cx="57691" cy="44504"/>
            </a:xfrm>
            <a:custGeom>
              <a:avLst/>
              <a:gdLst/>
              <a:ahLst/>
              <a:cxnLst/>
              <a:rect l="l" t="t" r="r" b="b"/>
              <a:pathLst>
                <a:path w="525" h="405" extrusionOk="0">
                  <a:moveTo>
                    <a:pt x="263" y="0"/>
                  </a:moveTo>
                  <a:cubicBezTo>
                    <a:pt x="1" y="0"/>
                    <a:pt x="1" y="405"/>
                    <a:pt x="263" y="405"/>
                  </a:cubicBezTo>
                  <a:cubicBezTo>
                    <a:pt x="525" y="405"/>
                    <a:pt x="525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 rot="10800000" flipH="1">
              <a:off x="7844125" y="1545621"/>
              <a:ext cx="59010" cy="56372"/>
            </a:xfrm>
            <a:custGeom>
              <a:avLst/>
              <a:gdLst/>
              <a:ahLst/>
              <a:cxnLst/>
              <a:rect l="l" t="t" r="r" b="b"/>
              <a:pathLst>
                <a:path w="537" h="513" extrusionOk="0">
                  <a:moveTo>
                    <a:pt x="251" y="1"/>
                  </a:moveTo>
                  <a:cubicBezTo>
                    <a:pt x="203" y="1"/>
                    <a:pt x="167" y="13"/>
                    <a:pt x="120" y="37"/>
                  </a:cubicBezTo>
                  <a:cubicBezTo>
                    <a:pt x="84" y="60"/>
                    <a:pt x="60" y="84"/>
                    <a:pt x="36" y="132"/>
                  </a:cubicBezTo>
                  <a:cubicBezTo>
                    <a:pt x="12" y="168"/>
                    <a:pt x="1" y="215"/>
                    <a:pt x="1" y="251"/>
                  </a:cubicBezTo>
                  <a:cubicBezTo>
                    <a:pt x="1" y="298"/>
                    <a:pt x="12" y="346"/>
                    <a:pt x="36" y="382"/>
                  </a:cubicBezTo>
                  <a:cubicBezTo>
                    <a:pt x="60" y="418"/>
                    <a:pt x="84" y="453"/>
                    <a:pt x="120" y="477"/>
                  </a:cubicBezTo>
                  <a:cubicBezTo>
                    <a:pt x="167" y="501"/>
                    <a:pt x="203" y="513"/>
                    <a:pt x="251" y="513"/>
                  </a:cubicBezTo>
                  <a:cubicBezTo>
                    <a:pt x="298" y="513"/>
                    <a:pt x="334" y="501"/>
                    <a:pt x="382" y="477"/>
                  </a:cubicBezTo>
                  <a:cubicBezTo>
                    <a:pt x="393" y="465"/>
                    <a:pt x="417" y="453"/>
                    <a:pt x="429" y="453"/>
                  </a:cubicBezTo>
                  <a:cubicBezTo>
                    <a:pt x="465" y="429"/>
                    <a:pt x="489" y="406"/>
                    <a:pt x="513" y="370"/>
                  </a:cubicBezTo>
                  <a:cubicBezTo>
                    <a:pt x="524" y="334"/>
                    <a:pt x="536" y="298"/>
                    <a:pt x="536" y="263"/>
                  </a:cubicBezTo>
                  <a:cubicBezTo>
                    <a:pt x="536" y="215"/>
                    <a:pt x="524" y="179"/>
                    <a:pt x="513" y="144"/>
                  </a:cubicBezTo>
                  <a:cubicBezTo>
                    <a:pt x="489" y="108"/>
                    <a:pt x="465" y="84"/>
                    <a:pt x="429" y="60"/>
                  </a:cubicBezTo>
                  <a:cubicBezTo>
                    <a:pt x="417" y="48"/>
                    <a:pt x="393" y="48"/>
                    <a:pt x="382" y="37"/>
                  </a:cubicBezTo>
                  <a:cubicBezTo>
                    <a:pt x="334" y="13"/>
                    <a:pt x="29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 rot="10800000" flipH="1">
              <a:off x="7925221" y="1761438"/>
              <a:ext cx="85163" cy="65603"/>
            </a:xfrm>
            <a:custGeom>
              <a:avLst/>
              <a:gdLst/>
              <a:ahLst/>
              <a:cxnLst/>
              <a:rect l="l" t="t" r="r" b="b"/>
              <a:pathLst>
                <a:path w="775" h="597" extrusionOk="0">
                  <a:moveTo>
                    <a:pt x="394" y="1"/>
                  </a:moveTo>
                  <a:cubicBezTo>
                    <a:pt x="1" y="1"/>
                    <a:pt x="1" y="596"/>
                    <a:pt x="394" y="596"/>
                  </a:cubicBezTo>
                  <a:cubicBezTo>
                    <a:pt x="775" y="596"/>
                    <a:pt x="775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 rot="10800000" flipH="1">
              <a:off x="8045657" y="1425185"/>
              <a:ext cx="79888" cy="62966"/>
            </a:xfrm>
            <a:custGeom>
              <a:avLst/>
              <a:gdLst/>
              <a:ahLst/>
              <a:cxnLst/>
              <a:rect l="l" t="t" r="r" b="b"/>
              <a:pathLst>
                <a:path w="727" h="573" extrusionOk="0">
                  <a:moveTo>
                    <a:pt x="357" y="1"/>
                  </a:moveTo>
                  <a:cubicBezTo>
                    <a:pt x="0" y="1"/>
                    <a:pt x="0" y="572"/>
                    <a:pt x="357" y="572"/>
                  </a:cubicBezTo>
                  <a:cubicBezTo>
                    <a:pt x="726" y="572"/>
                    <a:pt x="726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 rot="10800000" flipH="1">
              <a:off x="7812697" y="1269475"/>
              <a:ext cx="76042" cy="59010"/>
            </a:xfrm>
            <a:custGeom>
              <a:avLst/>
              <a:gdLst/>
              <a:ahLst/>
              <a:cxnLst/>
              <a:rect l="l" t="t" r="r" b="b"/>
              <a:pathLst>
                <a:path w="692" h="537" extrusionOk="0">
                  <a:moveTo>
                    <a:pt x="346" y="0"/>
                  </a:moveTo>
                  <a:cubicBezTo>
                    <a:pt x="13" y="12"/>
                    <a:pt x="1" y="536"/>
                    <a:pt x="346" y="536"/>
                  </a:cubicBezTo>
                  <a:cubicBezTo>
                    <a:pt x="691" y="536"/>
                    <a:pt x="691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 rot="10800000" flipH="1">
              <a:off x="8001153" y="1573092"/>
              <a:ext cx="70768" cy="77251"/>
            </a:xfrm>
            <a:custGeom>
              <a:avLst/>
              <a:gdLst/>
              <a:ahLst/>
              <a:cxnLst/>
              <a:rect l="l" t="t" r="r" b="b"/>
              <a:pathLst>
                <a:path w="644" h="703" extrusionOk="0">
                  <a:moveTo>
                    <a:pt x="322" y="0"/>
                  </a:moveTo>
                  <a:cubicBezTo>
                    <a:pt x="298" y="12"/>
                    <a:pt x="262" y="12"/>
                    <a:pt x="238" y="12"/>
                  </a:cubicBezTo>
                  <a:cubicBezTo>
                    <a:pt x="191" y="36"/>
                    <a:pt x="143" y="60"/>
                    <a:pt x="107" y="96"/>
                  </a:cubicBezTo>
                  <a:cubicBezTo>
                    <a:pt x="84" y="119"/>
                    <a:pt x="72" y="143"/>
                    <a:pt x="48" y="167"/>
                  </a:cubicBezTo>
                  <a:cubicBezTo>
                    <a:pt x="24" y="215"/>
                    <a:pt x="12" y="262"/>
                    <a:pt x="12" y="322"/>
                  </a:cubicBezTo>
                  <a:cubicBezTo>
                    <a:pt x="12" y="346"/>
                    <a:pt x="12" y="358"/>
                    <a:pt x="0" y="381"/>
                  </a:cubicBezTo>
                  <a:cubicBezTo>
                    <a:pt x="0" y="429"/>
                    <a:pt x="12" y="465"/>
                    <a:pt x="36" y="500"/>
                  </a:cubicBezTo>
                  <a:cubicBezTo>
                    <a:pt x="48" y="548"/>
                    <a:pt x="72" y="584"/>
                    <a:pt x="96" y="608"/>
                  </a:cubicBezTo>
                  <a:cubicBezTo>
                    <a:pt x="131" y="643"/>
                    <a:pt x="167" y="667"/>
                    <a:pt x="203" y="679"/>
                  </a:cubicBezTo>
                  <a:cubicBezTo>
                    <a:pt x="238" y="691"/>
                    <a:pt x="286" y="703"/>
                    <a:pt x="322" y="703"/>
                  </a:cubicBezTo>
                  <a:cubicBezTo>
                    <a:pt x="357" y="703"/>
                    <a:pt x="381" y="691"/>
                    <a:pt x="417" y="691"/>
                  </a:cubicBezTo>
                  <a:cubicBezTo>
                    <a:pt x="465" y="679"/>
                    <a:pt x="512" y="643"/>
                    <a:pt x="548" y="608"/>
                  </a:cubicBezTo>
                  <a:cubicBezTo>
                    <a:pt x="572" y="584"/>
                    <a:pt x="584" y="572"/>
                    <a:pt x="608" y="548"/>
                  </a:cubicBezTo>
                  <a:cubicBezTo>
                    <a:pt x="631" y="488"/>
                    <a:pt x="643" y="441"/>
                    <a:pt x="643" y="381"/>
                  </a:cubicBezTo>
                  <a:cubicBezTo>
                    <a:pt x="643" y="358"/>
                    <a:pt x="643" y="346"/>
                    <a:pt x="643" y="322"/>
                  </a:cubicBezTo>
                  <a:cubicBezTo>
                    <a:pt x="643" y="274"/>
                    <a:pt x="631" y="238"/>
                    <a:pt x="619" y="203"/>
                  </a:cubicBezTo>
                  <a:cubicBezTo>
                    <a:pt x="596" y="155"/>
                    <a:pt x="584" y="119"/>
                    <a:pt x="548" y="96"/>
                  </a:cubicBezTo>
                  <a:cubicBezTo>
                    <a:pt x="524" y="60"/>
                    <a:pt x="488" y="48"/>
                    <a:pt x="453" y="36"/>
                  </a:cubicBezTo>
                  <a:cubicBezTo>
                    <a:pt x="405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 rot="10800000" flipH="1">
              <a:off x="8278507" y="1346726"/>
              <a:ext cx="53735" cy="41977"/>
            </a:xfrm>
            <a:custGeom>
              <a:avLst/>
              <a:gdLst/>
              <a:ahLst/>
              <a:cxnLst/>
              <a:rect l="l" t="t" r="r" b="b"/>
              <a:pathLst>
                <a:path w="489" h="382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489" y="382"/>
                    <a:pt x="48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 rot="10800000" flipH="1">
              <a:off x="8163346" y="1571774"/>
              <a:ext cx="78679" cy="60218"/>
            </a:xfrm>
            <a:custGeom>
              <a:avLst/>
              <a:gdLst/>
              <a:ahLst/>
              <a:cxnLst/>
              <a:rect l="l" t="t" r="r" b="b"/>
              <a:pathLst>
                <a:path w="716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15" y="548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 rot="10800000" flipH="1">
              <a:off x="8162027" y="186616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0"/>
                  </a:moveTo>
                  <a:cubicBezTo>
                    <a:pt x="1" y="0"/>
                    <a:pt x="1" y="572"/>
                    <a:pt x="370" y="572"/>
                  </a:cubicBezTo>
                  <a:cubicBezTo>
                    <a:pt x="739" y="572"/>
                    <a:pt x="739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 rot="10800000" flipH="1">
              <a:off x="7885991" y="1892314"/>
              <a:ext cx="68130" cy="52416"/>
            </a:xfrm>
            <a:custGeom>
              <a:avLst/>
              <a:gdLst/>
              <a:ahLst/>
              <a:cxnLst/>
              <a:rect l="l" t="t" r="r" b="b"/>
              <a:pathLst>
                <a:path w="620" h="477" extrusionOk="0">
                  <a:moveTo>
                    <a:pt x="310" y="0"/>
                  </a:moveTo>
                  <a:cubicBezTo>
                    <a:pt x="1" y="0"/>
                    <a:pt x="1" y="477"/>
                    <a:pt x="310" y="477"/>
                  </a:cubicBezTo>
                  <a:cubicBezTo>
                    <a:pt x="620" y="477"/>
                    <a:pt x="620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 rot="10800000" flipH="1">
              <a:off x="8049503" y="2084616"/>
              <a:ext cx="85163" cy="65493"/>
            </a:xfrm>
            <a:custGeom>
              <a:avLst/>
              <a:gdLst/>
              <a:ahLst/>
              <a:cxnLst/>
              <a:rect l="l" t="t" r="r" b="b"/>
              <a:pathLst>
                <a:path w="775" h="596" extrusionOk="0">
                  <a:moveTo>
                    <a:pt x="394" y="0"/>
                  </a:moveTo>
                  <a:cubicBezTo>
                    <a:pt x="13" y="0"/>
                    <a:pt x="1" y="595"/>
                    <a:pt x="394" y="595"/>
                  </a:cubicBezTo>
                  <a:cubicBezTo>
                    <a:pt x="775" y="595"/>
                    <a:pt x="775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 rot="10800000" flipH="1">
              <a:off x="8086205" y="2301752"/>
              <a:ext cx="95602" cy="73405"/>
            </a:xfrm>
            <a:custGeom>
              <a:avLst/>
              <a:gdLst/>
              <a:ahLst/>
              <a:cxnLst/>
              <a:rect l="l" t="t" r="r" b="b"/>
              <a:pathLst>
                <a:path w="870" h="668" extrusionOk="0">
                  <a:moveTo>
                    <a:pt x="429" y="0"/>
                  </a:moveTo>
                  <a:cubicBezTo>
                    <a:pt x="0" y="0"/>
                    <a:pt x="0" y="667"/>
                    <a:pt x="429" y="667"/>
                  </a:cubicBezTo>
                  <a:cubicBezTo>
                    <a:pt x="869" y="667"/>
                    <a:pt x="869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 rot="10800000" flipH="1">
              <a:off x="7670174" y="2181426"/>
              <a:ext cx="86372" cy="65493"/>
            </a:xfrm>
            <a:custGeom>
              <a:avLst/>
              <a:gdLst/>
              <a:ahLst/>
              <a:cxnLst/>
              <a:rect l="l" t="t" r="r" b="b"/>
              <a:pathLst>
                <a:path w="786" h="596" extrusionOk="0">
                  <a:moveTo>
                    <a:pt x="393" y="0"/>
                  </a:moveTo>
                  <a:cubicBezTo>
                    <a:pt x="0" y="0"/>
                    <a:pt x="0" y="595"/>
                    <a:pt x="393" y="595"/>
                  </a:cubicBezTo>
                  <a:cubicBezTo>
                    <a:pt x="786" y="595"/>
                    <a:pt x="78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 rot="10800000" flipH="1">
              <a:off x="7484355" y="2085934"/>
              <a:ext cx="45933" cy="35494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192" y="1"/>
                  </a:moveTo>
                  <a:cubicBezTo>
                    <a:pt x="0" y="1"/>
                    <a:pt x="4" y="323"/>
                    <a:pt x="203" y="323"/>
                  </a:cubicBezTo>
                  <a:cubicBezTo>
                    <a:pt x="417" y="323"/>
                    <a:pt x="417" y="1"/>
                    <a:pt x="203" y="1"/>
                  </a:cubicBezTo>
                  <a:cubicBezTo>
                    <a:pt x="199" y="1"/>
                    <a:pt x="196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 rot="10800000" flipH="1">
              <a:off x="7791818" y="2617127"/>
              <a:ext cx="64174" cy="48460"/>
            </a:xfrm>
            <a:custGeom>
              <a:avLst/>
              <a:gdLst/>
              <a:ahLst/>
              <a:cxnLst/>
              <a:rect l="l" t="t" r="r" b="b"/>
              <a:pathLst>
                <a:path w="584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cubicBezTo>
                    <a:pt x="584" y="441"/>
                    <a:pt x="58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 rot="10800000" flipH="1">
              <a:off x="7484355" y="2516361"/>
              <a:ext cx="72086" cy="56372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0" y="0"/>
                    <a:pt x="0" y="512"/>
                    <a:pt x="334" y="512"/>
                  </a:cubicBezTo>
                  <a:cubicBezTo>
                    <a:pt x="655" y="512"/>
                    <a:pt x="655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 rot="10800000" flipH="1">
              <a:off x="7619076" y="2822506"/>
              <a:ext cx="65493" cy="72086"/>
            </a:xfrm>
            <a:custGeom>
              <a:avLst/>
              <a:gdLst/>
              <a:ahLst/>
              <a:cxnLst/>
              <a:rect l="l" t="t" r="r" b="b"/>
              <a:pathLst>
                <a:path w="596" h="656" extrusionOk="0">
                  <a:moveTo>
                    <a:pt x="298" y="0"/>
                  </a:moveTo>
                  <a:cubicBezTo>
                    <a:pt x="263" y="0"/>
                    <a:pt x="239" y="12"/>
                    <a:pt x="215" y="12"/>
                  </a:cubicBezTo>
                  <a:cubicBezTo>
                    <a:pt x="167" y="24"/>
                    <a:pt x="120" y="48"/>
                    <a:pt x="84" y="96"/>
                  </a:cubicBezTo>
                  <a:cubicBezTo>
                    <a:pt x="72" y="108"/>
                    <a:pt x="48" y="131"/>
                    <a:pt x="36" y="155"/>
                  </a:cubicBezTo>
                  <a:cubicBezTo>
                    <a:pt x="13" y="203"/>
                    <a:pt x="1" y="251"/>
                    <a:pt x="1" y="298"/>
                  </a:cubicBezTo>
                  <a:cubicBezTo>
                    <a:pt x="1" y="322"/>
                    <a:pt x="1" y="346"/>
                    <a:pt x="1" y="370"/>
                  </a:cubicBezTo>
                  <a:cubicBezTo>
                    <a:pt x="1" y="405"/>
                    <a:pt x="13" y="441"/>
                    <a:pt x="24" y="477"/>
                  </a:cubicBezTo>
                  <a:cubicBezTo>
                    <a:pt x="36" y="512"/>
                    <a:pt x="60" y="548"/>
                    <a:pt x="84" y="572"/>
                  </a:cubicBezTo>
                  <a:cubicBezTo>
                    <a:pt x="120" y="596"/>
                    <a:pt x="144" y="620"/>
                    <a:pt x="179" y="632"/>
                  </a:cubicBezTo>
                  <a:cubicBezTo>
                    <a:pt x="215" y="655"/>
                    <a:pt x="263" y="655"/>
                    <a:pt x="298" y="655"/>
                  </a:cubicBezTo>
                  <a:cubicBezTo>
                    <a:pt x="322" y="655"/>
                    <a:pt x="346" y="655"/>
                    <a:pt x="382" y="643"/>
                  </a:cubicBezTo>
                  <a:cubicBezTo>
                    <a:pt x="429" y="632"/>
                    <a:pt x="465" y="608"/>
                    <a:pt x="501" y="572"/>
                  </a:cubicBezTo>
                  <a:cubicBezTo>
                    <a:pt x="525" y="548"/>
                    <a:pt x="536" y="536"/>
                    <a:pt x="548" y="512"/>
                  </a:cubicBezTo>
                  <a:cubicBezTo>
                    <a:pt x="572" y="465"/>
                    <a:pt x="584" y="417"/>
                    <a:pt x="584" y="358"/>
                  </a:cubicBezTo>
                  <a:cubicBezTo>
                    <a:pt x="596" y="346"/>
                    <a:pt x="596" y="322"/>
                    <a:pt x="596" y="298"/>
                  </a:cubicBezTo>
                  <a:cubicBezTo>
                    <a:pt x="596" y="262"/>
                    <a:pt x="584" y="227"/>
                    <a:pt x="572" y="191"/>
                  </a:cubicBezTo>
                  <a:cubicBezTo>
                    <a:pt x="560" y="143"/>
                    <a:pt x="536" y="120"/>
                    <a:pt x="501" y="84"/>
                  </a:cubicBezTo>
                  <a:cubicBezTo>
                    <a:pt x="477" y="60"/>
                    <a:pt x="441" y="36"/>
                    <a:pt x="405" y="24"/>
                  </a:cubicBezTo>
                  <a:cubicBezTo>
                    <a:pt x="370" y="12"/>
                    <a:pt x="334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 rot="10800000" flipH="1">
              <a:off x="7435895" y="2839538"/>
              <a:ext cx="73405" cy="57691"/>
            </a:xfrm>
            <a:custGeom>
              <a:avLst/>
              <a:gdLst/>
              <a:ahLst/>
              <a:cxnLst/>
              <a:rect l="l" t="t" r="r" b="b"/>
              <a:pathLst>
                <a:path w="668" h="525" extrusionOk="0">
                  <a:moveTo>
                    <a:pt x="334" y="1"/>
                  </a:moveTo>
                  <a:cubicBezTo>
                    <a:pt x="1" y="1"/>
                    <a:pt x="1" y="525"/>
                    <a:pt x="334" y="525"/>
                  </a:cubicBezTo>
                  <a:cubicBezTo>
                    <a:pt x="668" y="52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 rot="10800000" flipH="1">
              <a:off x="7541936" y="305019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69" y="0"/>
                  </a:moveTo>
                  <a:cubicBezTo>
                    <a:pt x="0" y="0"/>
                    <a:pt x="0" y="572"/>
                    <a:pt x="369" y="572"/>
                  </a:cubicBezTo>
                  <a:cubicBezTo>
                    <a:pt x="738" y="572"/>
                    <a:pt x="738" y="0"/>
                    <a:pt x="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 rot="10800000" flipH="1">
              <a:off x="7496113" y="3269965"/>
              <a:ext cx="62856" cy="49889"/>
            </a:xfrm>
            <a:custGeom>
              <a:avLst/>
              <a:gdLst/>
              <a:ahLst/>
              <a:cxnLst/>
              <a:rect l="l" t="t" r="r" b="b"/>
              <a:pathLst>
                <a:path w="572" h="454" extrusionOk="0">
                  <a:moveTo>
                    <a:pt x="286" y="1"/>
                  </a:moveTo>
                  <a:cubicBezTo>
                    <a:pt x="0" y="1"/>
                    <a:pt x="0" y="453"/>
                    <a:pt x="286" y="453"/>
                  </a:cubicBezTo>
                  <a:cubicBezTo>
                    <a:pt x="572" y="453"/>
                    <a:pt x="572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 rot="10800000" flipH="1">
              <a:off x="7728963" y="2465373"/>
              <a:ext cx="78679" cy="61537"/>
            </a:xfrm>
            <a:custGeom>
              <a:avLst/>
              <a:gdLst/>
              <a:ahLst/>
              <a:cxnLst/>
              <a:rect l="l" t="t" r="r" b="b"/>
              <a:pathLst>
                <a:path w="716" h="560" extrusionOk="0">
                  <a:moveTo>
                    <a:pt x="358" y="0"/>
                  </a:moveTo>
                  <a:cubicBezTo>
                    <a:pt x="1" y="0"/>
                    <a:pt x="1" y="560"/>
                    <a:pt x="358" y="560"/>
                  </a:cubicBezTo>
                  <a:cubicBezTo>
                    <a:pt x="715" y="560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 rot="10800000" flipH="1">
              <a:off x="8571575" y="1430459"/>
              <a:ext cx="87800" cy="66812"/>
            </a:xfrm>
            <a:custGeom>
              <a:avLst/>
              <a:gdLst/>
              <a:ahLst/>
              <a:cxnLst/>
              <a:rect l="l" t="t" r="r" b="b"/>
              <a:pathLst>
                <a:path w="799" h="608" extrusionOk="0">
                  <a:moveTo>
                    <a:pt x="405" y="0"/>
                  </a:moveTo>
                  <a:cubicBezTo>
                    <a:pt x="0" y="0"/>
                    <a:pt x="0" y="608"/>
                    <a:pt x="405" y="608"/>
                  </a:cubicBezTo>
                  <a:cubicBezTo>
                    <a:pt x="798" y="608"/>
                    <a:pt x="798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8"/>
          <p:cNvGrpSpPr/>
          <p:nvPr/>
        </p:nvGrpSpPr>
        <p:grpSpPr>
          <a:xfrm rot="3377774" flipH="1">
            <a:off x="1475429" y="2656429"/>
            <a:ext cx="805488" cy="989522"/>
            <a:chOff x="2199075" y="2670475"/>
            <a:chExt cx="141700" cy="174075"/>
          </a:xfrm>
        </p:grpSpPr>
        <p:sp>
          <p:nvSpPr>
            <p:cNvPr id="346" name="Google Shape;346;p8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8"/>
          <p:cNvSpPr txBox="1">
            <a:spLocks noGrp="1"/>
          </p:cNvSpPr>
          <p:nvPr>
            <p:ph type="title"/>
          </p:nvPr>
        </p:nvSpPr>
        <p:spPr>
          <a:xfrm>
            <a:off x="2063400" y="1321200"/>
            <a:ext cx="5017200" cy="25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0"/>
          <p:cNvSpPr/>
          <p:nvPr/>
        </p:nvSpPr>
        <p:spPr>
          <a:xfrm>
            <a:off x="11750" y="-125"/>
            <a:ext cx="9144000" cy="5143500"/>
          </a:xfrm>
          <a:prstGeom prst="rect">
            <a:avLst/>
          </a:prstGeom>
          <a:solidFill>
            <a:srgbClr val="FFFFFF">
              <a:alpha val="3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0"/>
          <p:cNvSpPr txBox="1">
            <a:spLocks noGrp="1"/>
          </p:cNvSpPr>
          <p:nvPr>
            <p:ph type="title"/>
          </p:nvPr>
        </p:nvSpPr>
        <p:spPr>
          <a:xfrm>
            <a:off x="5869375" y="1493100"/>
            <a:ext cx="2561400" cy="21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413" name="Google Shape;413;p10"/>
          <p:cNvPicPr preferRelativeResize="0"/>
          <p:nvPr/>
        </p:nvPicPr>
        <p:blipFill rotWithShape="1">
          <a:blip r:embed="rId2">
            <a:alphaModFix amt="62000"/>
          </a:blip>
          <a:srcRect l="32658" t="31809" r="33491" b="19752"/>
          <a:stretch/>
        </p:blipFill>
        <p:spPr>
          <a:xfrm>
            <a:off x="3477525" y="3588625"/>
            <a:ext cx="3369926" cy="27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10"/>
          <p:cNvSpPr/>
          <p:nvPr/>
        </p:nvSpPr>
        <p:spPr>
          <a:xfrm rot="-10592463" flipH="1">
            <a:off x="782899" y="-149359"/>
            <a:ext cx="720414" cy="3359509"/>
          </a:xfrm>
          <a:custGeom>
            <a:avLst/>
            <a:gdLst/>
            <a:ahLst/>
            <a:cxnLst/>
            <a:rect l="l" t="t" r="r" b="b"/>
            <a:pathLst>
              <a:path w="6297" h="81945" extrusionOk="0">
                <a:moveTo>
                  <a:pt x="6180" y="1"/>
                </a:moveTo>
                <a:cubicBezTo>
                  <a:pt x="6157" y="1"/>
                  <a:pt x="6134" y="12"/>
                  <a:pt x="6120" y="41"/>
                </a:cubicBezTo>
                <a:cubicBezTo>
                  <a:pt x="4810" y="2327"/>
                  <a:pt x="3608" y="4672"/>
                  <a:pt x="2513" y="7065"/>
                </a:cubicBezTo>
                <a:cubicBezTo>
                  <a:pt x="1989" y="8220"/>
                  <a:pt x="1477" y="9387"/>
                  <a:pt x="989" y="10554"/>
                </a:cubicBezTo>
                <a:cubicBezTo>
                  <a:pt x="536" y="11673"/>
                  <a:pt x="0" y="12828"/>
                  <a:pt x="119" y="14066"/>
                </a:cubicBezTo>
                <a:cubicBezTo>
                  <a:pt x="167" y="14673"/>
                  <a:pt x="346" y="15269"/>
                  <a:pt x="512" y="15864"/>
                </a:cubicBezTo>
                <a:cubicBezTo>
                  <a:pt x="679" y="16483"/>
                  <a:pt x="822" y="17126"/>
                  <a:pt x="929" y="17757"/>
                </a:cubicBezTo>
                <a:cubicBezTo>
                  <a:pt x="1155" y="19102"/>
                  <a:pt x="1262" y="20472"/>
                  <a:pt x="1334" y="21841"/>
                </a:cubicBezTo>
                <a:cubicBezTo>
                  <a:pt x="1477" y="24579"/>
                  <a:pt x="1548" y="27306"/>
                  <a:pt x="1501" y="30044"/>
                </a:cubicBezTo>
                <a:cubicBezTo>
                  <a:pt x="1405" y="35557"/>
                  <a:pt x="1036" y="41069"/>
                  <a:pt x="1000" y="46582"/>
                </a:cubicBezTo>
                <a:cubicBezTo>
                  <a:pt x="965" y="52095"/>
                  <a:pt x="1120" y="57607"/>
                  <a:pt x="1179" y="63120"/>
                </a:cubicBezTo>
                <a:cubicBezTo>
                  <a:pt x="1239" y="68632"/>
                  <a:pt x="1322" y="74133"/>
                  <a:pt x="1072" y="79646"/>
                </a:cubicBezTo>
                <a:cubicBezTo>
                  <a:pt x="1036" y="80348"/>
                  <a:pt x="1000" y="81050"/>
                  <a:pt x="965" y="81753"/>
                </a:cubicBezTo>
                <a:cubicBezTo>
                  <a:pt x="959" y="81882"/>
                  <a:pt x="1052" y="81945"/>
                  <a:pt x="1150" y="81945"/>
                </a:cubicBezTo>
                <a:cubicBezTo>
                  <a:pt x="1251" y="81945"/>
                  <a:pt x="1357" y="81879"/>
                  <a:pt x="1370" y="81753"/>
                </a:cubicBezTo>
                <a:cubicBezTo>
                  <a:pt x="1846" y="76288"/>
                  <a:pt x="1739" y="70775"/>
                  <a:pt x="1596" y="65310"/>
                </a:cubicBezTo>
                <a:cubicBezTo>
                  <a:pt x="1453" y="59845"/>
                  <a:pt x="1108" y="54392"/>
                  <a:pt x="1072" y="48927"/>
                </a:cubicBezTo>
                <a:cubicBezTo>
                  <a:pt x="1036" y="43439"/>
                  <a:pt x="1322" y="37962"/>
                  <a:pt x="1524" y="32473"/>
                </a:cubicBezTo>
                <a:cubicBezTo>
                  <a:pt x="1631" y="29747"/>
                  <a:pt x="1715" y="27020"/>
                  <a:pt x="1703" y="24293"/>
                </a:cubicBezTo>
                <a:cubicBezTo>
                  <a:pt x="1703" y="21698"/>
                  <a:pt x="1560" y="19079"/>
                  <a:pt x="917" y="16543"/>
                </a:cubicBezTo>
                <a:cubicBezTo>
                  <a:pt x="584" y="15209"/>
                  <a:pt x="72" y="13947"/>
                  <a:pt x="453" y="12566"/>
                </a:cubicBezTo>
                <a:cubicBezTo>
                  <a:pt x="786" y="11316"/>
                  <a:pt x="1381" y="10113"/>
                  <a:pt x="1905" y="8923"/>
                </a:cubicBezTo>
                <a:cubicBezTo>
                  <a:pt x="2953" y="6517"/>
                  <a:pt x="4096" y="4148"/>
                  <a:pt x="5334" y="1826"/>
                </a:cubicBezTo>
                <a:cubicBezTo>
                  <a:pt x="5644" y="1255"/>
                  <a:pt x="5953" y="695"/>
                  <a:pt x="6263" y="124"/>
                </a:cubicBezTo>
                <a:cubicBezTo>
                  <a:pt x="6296" y="65"/>
                  <a:pt x="6236" y="1"/>
                  <a:pt x="61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10"/>
          <p:cNvGrpSpPr/>
          <p:nvPr/>
        </p:nvGrpSpPr>
        <p:grpSpPr>
          <a:xfrm rot="-9821362">
            <a:off x="5035440" y="3204072"/>
            <a:ext cx="1291294" cy="2050052"/>
            <a:chOff x="7367875" y="1269475"/>
            <a:chExt cx="1291501" cy="2050379"/>
          </a:xfrm>
        </p:grpSpPr>
        <p:sp>
          <p:nvSpPr>
            <p:cNvPr id="416" name="Google Shape;416;p10"/>
            <p:cNvSpPr/>
            <p:nvPr/>
          </p:nvSpPr>
          <p:spPr>
            <a:xfrm rot="10800000" flipH="1">
              <a:off x="7594242" y="1338923"/>
              <a:ext cx="73405" cy="57581"/>
            </a:xfrm>
            <a:custGeom>
              <a:avLst/>
              <a:gdLst/>
              <a:ahLst/>
              <a:cxnLst/>
              <a:rect l="l" t="t" r="r" b="b"/>
              <a:pathLst>
                <a:path w="668" h="524" extrusionOk="0">
                  <a:moveTo>
                    <a:pt x="334" y="0"/>
                  </a:moveTo>
                  <a:cubicBezTo>
                    <a:pt x="0" y="0"/>
                    <a:pt x="0" y="524"/>
                    <a:pt x="334" y="524"/>
                  </a:cubicBezTo>
                  <a:cubicBezTo>
                    <a:pt x="667" y="52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0"/>
            <p:cNvSpPr/>
            <p:nvPr/>
          </p:nvSpPr>
          <p:spPr>
            <a:xfrm rot="10800000" flipH="1">
              <a:off x="7663580" y="1558697"/>
              <a:ext cx="57691" cy="44614"/>
            </a:xfrm>
            <a:custGeom>
              <a:avLst/>
              <a:gdLst/>
              <a:ahLst/>
              <a:cxnLst/>
              <a:rect l="l" t="t" r="r" b="b"/>
              <a:pathLst>
                <a:path w="525" h="406" extrusionOk="0">
                  <a:moveTo>
                    <a:pt x="262" y="1"/>
                  </a:moveTo>
                  <a:cubicBezTo>
                    <a:pt x="0" y="1"/>
                    <a:pt x="0" y="406"/>
                    <a:pt x="262" y="406"/>
                  </a:cubicBezTo>
                  <a:cubicBezTo>
                    <a:pt x="524" y="406"/>
                    <a:pt x="524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0"/>
            <p:cNvSpPr/>
            <p:nvPr/>
          </p:nvSpPr>
          <p:spPr>
            <a:xfrm rot="10800000" flipH="1">
              <a:off x="7519629" y="1491996"/>
              <a:ext cx="70768" cy="53735"/>
            </a:xfrm>
            <a:custGeom>
              <a:avLst/>
              <a:gdLst/>
              <a:ahLst/>
              <a:cxnLst/>
              <a:rect l="l" t="t" r="r" b="b"/>
              <a:pathLst>
                <a:path w="644" h="489" extrusionOk="0">
                  <a:moveTo>
                    <a:pt x="322" y="1"/>
                  </a:moveTo>
                  <a:cubicBezTo>
                    <a:pt x="1" y="1"/>
                    <a:pt x="1" y="489"/>
                    <a:pt x="322" y="489"/>
                  </a:cubicBezTo>
                  <a:cubicBezTo>
                    <a:pt x="644" y="489"/>
                    <a:pt x="644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0"/>
            <p:cNvSpPr/>
            <p:nvPr/>
          </p:nvSpPr>
          <p:spPr>
            <a:xfrm rot="10800000" flipH="1">
              <a:off x="7765665" y="1448810"/>
              <a:ext cx="74614" cy="57691"/>
            </a:xfrm>
            <a:custGeom>
              <a:avLst/>
              <a:gdLst/>
              <a:ahLst/>
              <a:cxnLst/>
              <a:rect l="l" t="t" r="r" b="b"/>
              <a:pathLst>
                <a:path w="679" h="525" extrusionOk="0">
                  <a:moveTo>
                    <a:pt x="345" y="1"/>
                  </a:moveTo>
                  <a:cubicBezTo>
                    <a:pt x="0" y="1"/>
                    <a:pt x="0" y="525"/>
                    <a:pt x="345" y="525"/>
                  </a:cubicBezTo>
                  <a:cubicBezTo>
                    <a:pt x="679" y="525"/>
                    <a:pt x="679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0"/>
            <p:cNvSpPr/>
            <p:nvPr/>
          </p:nvSpPr>
          <p:spPr>
            <a:xfrm rot="10800000" flipH="1">
              <a:off x="7646548" y="1736604"/>
              <a:ext cx="78679" cy="60328"/>
            </a:xfrm>
            <a:custGeom>
              <a:avLst/>
              <a:gdLst/>
              <a:ahLst/>
              <a:cxnLst/>
              <a:rect l="l" t="t" r="r" b="b"/>
              <a:pathLst>
                <a:path w="716" h="549" extrusionOk="0">
                  <a:moveTo>
                    <a:pt x="358" y="1"/>
                  </a:moveTo>
                  <a:cubicBezTo>
                    <a:pt x="1" y="1"/>
                    <a:pt x="1" y="549"/>
                    <a:pt x="358" y="549"/>
                  </a:cubicBezTo>
                  <a:cubicBezTo>
                    <a:pt x="715" y="549"/>
                    <a:pt x="715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0"/>
            <p:cNvSpPr/>
            <p:nvPr/>
          </p:nvSpPr>
          <p:spPr>
            <a:xfrm rot="10800000" flipH="1">
              <a:off x="7553694" y="1705177"/>
              <a:ext cx="17142" cy="13187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72" y="0"/>
                  </a:moveTo>
                  <a:cubicBezTo>
                    <a:pt x="0" y="0"/>
                    <a:pt x="0" y="119"/>
                    <a:pt x="72" y="119"/>
                  </a:cubicBezTo>
                  <a:cubicBezTo>
                    <a:pt x="155" y="119"/>
                    <a:pt x="155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0"/>
            <p:cNvSpPr/>
            <p:nvPr/>
          </p:nvSpPr>
          <p:spPr>
            <a:xfrm rot="10800000" flipH="1">
              <a:off x="7807532" y="1682979"/>
              <a:ext cx="73295" cy="56372"/>
            </a:xfrm>
            <a:custGeom>
              <a:avLst/>
              <a:gdLst/>
              <a:ahLst/>
              <a:cxnLst/>
              <a:rect l="l" t="t" r="r" b="b"/>
              <a:pathLst>
                <a:path w="667" h="513" extrusionOk="0">
                  <a:moveTo>
                    <a:pt x="334" y="1"/>
                  </a:moveTo>
                  <a:cubicBezTo>
                    <a:pt x="0" y="1"/>
                    <a:pt x="0" y="513"/>
                    <a:pt x="334" y="513"/>
                  </a:cubicBezTo>
                  <a:cubicBezTo>
                    <a:pt x="667" y="513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0"/>
            <p:cNvSpPr/>
            <p:nvPr/>
          </p:nvSpPr>
          <p:spPr>
            <a:xfrm rot="10800000" flipH="1">
              <a:off x="7480399" y="1820338"/>
              <a:ext cx="108679" cy="85163"/>
            </a:xfrm>
            <a:custGeom>
              <a:avLst/>
              <a:gdLst/>
              <a:ahLst/>
              <a:cxnLst/>
              <a:rect l="l" t="t" r="r" b="b"/>
              <a:pathLst>
                <a:path w="989" h="775" extrusionOk="0">
                  <a:moveTo>
                    <a:pt x="489" y="1"/>
                  </a:moveTo>
                  <a:cubicBezTo>
                    <a:pt x="1" y="1"/>
                    <a:pt x="1" y="775"/>
                    <a:pt x="489" y="775"/>
                  </a:cubicBezTo>
                  <a:cubicBezTo>
                    <a:pt x="989" y="775"/>
                    <a:pt x="989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0"/>
            <p:cNvSpPr/>
            <p:nvPr/>
          </p:nvSpPr>
          <p:spPr>
            <a:xfrm rot="10800000" flipH="1">
              <a:off x="7747314" y="1936818"/>
              <a:ext cx="111316" cy="86372"/>
            </a:xfrm>
            <a:custGeom>
              <a:avLst/>
              <a:gdLst/>
              <a:ahLst/>
              <a:cxnLst/>
              <a:rect l="l" t="t" r="r" b="b"/>
              <a:pathLst>
                <a:path w="1013" h="786" extrusionOk="0">
                  <a:moveTo>
                    <a:pt x="512" y="0"/>
                  </a:moveTo>
                  <a:cubicBezTo>
                    <a:pt x="0" y="0"/>
                    <a:pt x="0" y="786"/>
                    <a:pt x="512" y="786"/>
                  </a:cubicBezTo>
                  <a:cubicBezTo>
                    <a:pt x="1013" y="786"/>
                    <a:pt x="1013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0"/>
            <p:cNvSpPr/>
            <p:nvPr/>
          </p:nvSpPr>
          <p:spPr>
            <a:xfrm rot="10800000" flipH="1">
              <a:off x="7411061" y="1673859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1"/>
                  </a:moveTo>
                  <a:cubicBezTo>
                    <a:pt x="1" y="1"/>
                    <a:pt x="1" y="572"/>
                    <a:pt x="370" y="572"/>
                  </a:cubicBezTo>
                  <a:cubicBezTo>
                    <a:pt x="739" y="572"/>
                    <a:pt x="739" y="1"/>
                    <a:pt x="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0"/>
            <p:cNvSpPr/>
            <p:nvPr/>
          </p:nvSpPr>
          <p:spPr>
            <a:xfrm rot="10800000" flipH="1">
              <a:off x="7367875" y="1379472"/>
              <a:ext cx="57691" cy="44504"/>
            </a:xfrm>
            <a:custGeom>
              <a:avLst/>
              <a:gdLst/>
              <a:ahLst/>
              <a:cxnLst/>
              <a:rect l="l" t="t" r="r" b="b"/>
              <a:pathLst>
                <a:path w="525" h="405" extrusionOk="0">
                  <a:moveTo>
                    <a:pt x="263" y="0"/>
                  </a:moveTo>
                  <a:cubicBezTo>
                    <a:pt x="1" y="0"/>
                    <a:pt x="1" y="405"/>
                    <a:pt x="263" y="405"/>
                  </a:cubicBezTo>
                  <a:cubicBezTo>
                    <a:pt x="525" y="405"/>
                    <a:pt x="525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 rot="10800000" flipH="1">
              <a:off x="7844125" y="1545621"/>
              <a:ext cx="59010" cy="56372"/>
            </a:xfrm>
            <a:custGeom>
              <a:avLst/>
              <a:gdLst/>
              <a:ahLst/>
              <a:cxnLst/>
              <a:rect l="l" t="t" r="r" b="b"/>
              <a:pathLst>
                <a:path w="537" h="513" extrusionOk="0">
                  <a:moveTo>
                    <a:pt x="251" y="1"/>
                  </a:moveTo>
                  <a:cubicBezTo>
                    <a:pt x="203" y="1"/>
                    <a:pt x="167" y="13"/>
                    <a:pt x="120" y="37"/>
                  </a:cubicBezTo>
                  <a:cubicBezTo>
                    <a:pt x="84" y="60"/>
                    <a:pt x="60" y="84"/>
                    <a:pt x="36" y="132"/>
                  </a:cubicBezTo>
                  <a:cubicBezTo>
                    <a:pt x="12" y="168"/>
                    <a:pt x="1" y="215"/>
                    <a:pt x="1" y="251"/>
                  </a:cubicBezTo>
                  <a:cubicBezTo>
                    <a:pt x="1" y="298"/>
                    <a:pt x="12" y="346"/>
                    <a:pt x="36" y="382"/>
                  </a:cubicBezTo>
                  <a:cubicBezTo>
                    <a:pt x="60" y="418"/>
                    <a:pt x="84" y="453"/>
                    <a:pt x="120" y="477"/>
                  </a:cubicBezTo>
                  <a:cubicBezTo>
                    <a:pt x="167" y="501"/>
                    <a:pt x="203" y="513"/>
                    <a:pt x="251" y="513"/>
                  </a:cubicBezTo>
                  <a:cubicBezTo>
                    <a:pt x="298" y="513"/>
                    <a:pt x="334" y="501"/>
                    <a:pt x="382" y="477"/>
                  </a:cubicBezTo>
                  <a:cubicBezTo>
                    <a:pt x="393" y="465"/>
                    <a:pt x="417" y="453"/>
                    <a:pt x="429" y="453"/>
                  </a:cubicBezTo>
                  <a:cubicBezTo>
                    <a:pt x="465" y="429"/>
                    <a:pt x="489" y="406"/>
                    <a:pt x="513" y="370"/>
                  </a:cubicBezTo>
                  <a:cubicBezTo>
                    <a:pt x="524" y="334"/>
                    <a:pt x="536" y="298"/>
                    <a:pt x="536" y="263"/>
                  </a:cubicBezTo>
                  <a:cubicBezTo>
                    <a:pt x="536" y="215"/>
                    <a:pt x="524" y="179"/>
                    <a:pt x="513" y="144"/>
                  </a:cubicBezTo>
                  <a:cubicBezTo>
                    <a:pt x="489" y="108"/>
                    <a:pt x="465" y="84"/>
                    <a:pt x="429" y="60"/>
                  </a:cubicBezTo>
                  <a:cubicBezTo>
                    <a:pt x="417" y="48"/>
                    <a:pt x="393" y="48"/>
                    <a:pt x="382" y="37"/>
                  </a:cubicBezTo>
                  <a:cubicBezTo>
                    <a:pt x="334" y="13"/>
                    <a:pt x="298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 rot="10800000" flipH="1">
              <a:off x="7925221" y="1761438"/>
              <a:ext cx="85163" cy="65603"/>
            </a:xfrm>
            <a:custGeom>
              <a:avLst/>
              <a:gdLst/>
              <a:ahLst/>
              <a:cxnLst/>
              <a:rect l="l" t="t" r="r" b="b"/>
              <a:pathLst>
                <a:path w="775" h="597" extrusionOk="0">
                  <a:moveTo>
                    <a:pt x="394" y="1"/>
                  </a:moveTo>
                  <a:cubicBezTo>
                    <a:pt x="1" y="1"/>
                    <a:pt x="1" y="596"/>
                    <a:pt x="394" y="596"/>
                  </a:cubicBezTo>
                  <a:cubicBezTo>
                    <a:pt x="775" y="596"/>
                    <a:pt x="775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 rot="10800000" flipH="1">
              <a:off x="8045657" y="1425185"/>
              <a:ext cx="79888" cy="62966"/>
            </a:xfrm>
            <a:custGeom>
              <a:avLst/>
              <a:gdLst/>
              <a:ahLst/>
              <a:cxnLst/>
              <a:rect l="l" t="t" r="r" b="b"/>
              <a:pathLst>
                <a:path w="727" h="573" extrusionOk="0">
                  <a:moveTo>
                    <a:pt x="357" y="1"/>
                  </a:moveTo>
                  <a:cubicBezTo>
                    <a:pt x="0" y="1"/>
                    <a:pt x="0" y="572"/>
                    <a:pt x="357" y="572"/>
                  </a:cubicBezTo>
                  <a:cubicBezTo>
                    <a:pt x="726" y="572"/>
                    <a:pt x="726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0"/>
            <p:cNvSpPr/>
            <p:nvPr/>
          </p:nvSpPr>
          <p:spPr>
            <a:xfrm rot="10800000" flipH="1">
              <a:off x="7812697" y="1269475"/>
              <a:ext cx="76042" cy="59010"/>
            </a:xfrm>
            <a:custGeom>
              <a:avLst/>
              <a:gdLst/>
              <a:ahLst/>
              <a:cxnLst/>
              <a:rect l="l" t="t" r="r" b="b"/>
              <a:pathLst>
                <a:path w="692" h="537" extrusionOk="0">
                  <a:moveTo>
                    <a:pt x="346" y="0"/>
                  </a:moveTo>
                  <a:cubicBezTo>
                    <a:pt x="13" y="12"/>
                    <a:pt x="1" y="536"/>
                    <a:pt x="346" y="536"/>
                  </a:cubicBezTo>
                  <a:cubicBezTo>
                    <a:pt x="691" y="536"/>
                    <a:pt x="691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0"/>
            <p:cNvSpPr/>
            <p:nvPr/>
          </p:nvSpPr>
          <p:spPr>
            <a:xfrm rot="10800000" flipH="1">
              <a:off x="8001153" y="1573092"/>
              <a:ext cx="70768" cy="77251"/>
            </a:xfrm>
            <a:custGeom>
              <a:avLst/>
              <a:gdLst/>
              <a:ahLst/>
              <a:cxnLst/>
              <a:rect l="l" t="t" r="r" b="b"/>
              <a:pathLst>
                <a:path w="644" h="703" extrusionOk="0">
                  <a:moveTo>
                    <a:pt x="322" y="0"/>
                  </a:moveTo>
                  <a:cubicBezTo>
                    <a:pt x="298" y="12"/>
                    <a:pt x="262" y="12"/>
                    <a:pt x="238" y="12"/>
                  </a:cubicBezTo>
                  <a:cubicBezTo>
                    <a:pt x="191" y="36"/>
                    <a:pt x="143" y="60"/>
                    <a:pt x="107" y="96"/>
                  </a:cubicBezTo>
                  <a:cubicBezTo>
                    <a:pt x="84" y="119"/>
                    <a:pt x="72" y="143"/>
                    <a:pt x="48" y="167"/>
                  </a:cubicBezTo>
                  <a:cubicBezTo>
                    <a:pt x="24" y="215"/>
                    <a:pt x="12" y="262"/>
                    <a:pt x="12" y="322"/>
                  </a:cubicBezTo>
                  <a:cubicBezTo>
                    <a:pt x="12" y="346"/>
                    <a:pt x="12" y="358"/>
                    <a:pt x="0" y="381"/>
                  </a:cubicBezTo>
                  <a:cubicBezTo>
                    <a:pt x="0" y="429"/>
                    <a:pt x="12" y="465"/>
                    <a:pt x="36" y="500"/>
                  </a:cubicBezTo>
                  <a:cubicBezTo>
                    <a:pt x="48" y="548"/>
                    <a:pt x="72" y="584"/>
                    <a:pt x="96" y="608"/>
                  </a:cubicBezTo>
                  <a:cubicBezTo>
                    <a:pt x="131" y="643"/>
                    <a:pt x="167" y="667"/>
                    <a:pt x="203" y="679"/>
                  </a:cubicBezTo>
                  <a:cubicBezTo>
                    <a:pt x="238" y="691"/>
                    <a:pt x="286" y="703"/>
                    <a:pt x="322" y="703"/>
                  </a:cubicBezTo>
                  <a:cubicBezTo>
                    <a:pt x="357" y="703"/>
                    <a:pt x="381" y="691"/>
                    <a:pt x="417" y="691"/>
                  </a:cubicBezTo>
                  <a:cubicBezTo>
                    <a:pt x="465" y="679"/>
                    <a:pt x="512" y="643"/>
                    <a:pt x="548" y="608"/>
                  </a:cubicBezTo>
                  <a:cubicBezTo>
                    <a:pt x="572" y="584"/>
                    <a:pt x="584" y="572"/>
                    <a:pt x="608" y="548"/>
                  </a:cubicBezTo>
                  <a:cubicBezTo>
                    <a:pt x="631" y="488"/>
                    <a:pt x="643" y="441"/>
                    <a:pt x="643" y="381"/>
                  </a:cubicBezTo>
                  <a:cubicBezTo>
                    <a:pt x="643" y="358"/>
                    <a:pt x="643" y="346"/>
                    <a:pt x="643" y="322"/>
                  </a:cubicBezTo>
                  <a:cubicBezTo>
                    <a:pt x="643" y="274"/>
                    <a:pt x="631" y="238"/>
                    <a:pt x="619" y="203"/>
                  </a:cubicBezTo>
                  <a:cubicBezTo>
                    <a:pt x="596" y="155"/>
                    <a:pt x="584" y="119"/>
                    <a:pt x="548" y="96"/>
                  </a:cubicBezTo>
                  <a:cubicBezTo>
                    <a:pt x="524" y="60"/>
                    <a:pt x="488" y="48"/>
                    <a:pt x="453" y="36"/>
                  </a:cubicBezTo>
                  <a:cubicBezTo>
                    <a:pt x="405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 rot="10800000" flipH="1">
              <a:off x="8278507" y="1346726"/>
              <a:ext cx="53735" cy="41977"/>
            </a:xfrm>
            <a:custGeom>
              <a:avLst/>
              <a:gdLst/>
              <a:ahLst/>
              <a:cxnLst/>
              <a:rect l="l" t="t" r="r" b="b"/>
              <a:pathLst>
                <a:path w="489" h="382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489" y="382"/>
                    <a:pt x="489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 rot="10800000" flipH="1">
              <a:off x="8163346" y="1571774"/>
              <a:ext cx="78679" cy="60218"/>
            </a:xfrm>
            <a:custGeom>
              <a:avLst/>
              <a:gdLst/>
              <a:ahLst/>
              <a:cxnLst/>
              <a:rect l="l" t="t" r="r" b="b"/>
              <a:pathLst>
                <a:path w="716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15" y="548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 rot="10800000" flipH="1">
              <a:off x="8162027" y="186616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0"/>
                  </a:moveTo>
                  <a:cubicBezTo>
                    <a:pt x="1" y="0"/>
                    <a:pt x="1" y="572"/>
                    <a:pt x="370" y="572"/>
                  </a:cubicBezTo>
                  <a:cubicBezTo>
                    <a:pt x="739" y="572"/>
                    <a:pt x="739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 rot="10800000" flipH="1">
              <a:off x="7885991" y="1892314"/>
              <a:ext cx="68130" cy="52416"/>
            </a:xfrm>
            <a:custGeom>
              <a:avLst/>
              <a:gdLst/>
              <a:ahLst/>
              <a:cxnLst/>
              <a:rect l="l" t="t" r="r" b="b"/>
              <a:pathLst>
                <a:path w="620" h="477" extrusionOk="0">
                  <a:moveTo>
                    <a:pt x="310" y="0"/>
                  </a:moveTo>
                  <a:cubicBezTo>
                    <a:pt x="1" y="0"/>
                    <a:pt x="1" y="477"/>
                    <a:pt x="310" y="477"/>
                  </a:cubicBezTo>
                  <a:cubicBezTo>
                    <a:pt x="620" y="477"/>
                    <a:pt x="620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 rot="10800000" flipH="1">
              <a:off x="8049503" y="2084616"/>
              <a:ext cx="85163" cy="65493"/>
            </a:xfrm>
            <a:custGeom>
              <a:avLst/>
              <a:gdLst/>
              <a:ahLst/>
              <a:cxnLst/>
              <a:rect l="l" t="t" r="r" b="b"/>
              <a:pathLst>
                <a:path w="775" h="596" extrusionOk="0">
                  <a:moveTo>
                    <a:pt x="394" y="0"/>
                  </a:moveTo>
                  <a:cubicBezTo>
                    <a:pt x="13" y="0"/>
                    <a:pt x="1" y="595"/>
                    <a:pt x="394" y="595"/>
                  </a:cubicBezTo>
                  <a:cubicBezTo>
                    <a:pt x="775" y="595"/>
                    <a:pt x="775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 rot="10800000" flipH="1">
              <a:off x="8086205" y="2301752"/>
              <a:ext cx="95602" cy="73405"/>
            </a:xfrm>
            <a:custGeom>
              <a:avLst/>
              <a:gdLst/>
              <a:ahLst/>
              <a:cxnLst/>
              <a:rect l="l" t="t" r="r" b="b"/>
              <a:pathLst>
                <a:path w="870" h="668" extrusionOk="0">
                  <a:moveTo>
                    <a:pt x="429" y="0"/>
                  </a:moveTo>
                  <a:cubicBezTo>
                    <a:pt x="0" y="0"/>
                    <a:pt x="0" y="667"/>
                    <a:pt x="429" y="667"/>
                  </a:cubicBezTo>
                  <a:cubicBezTo>
                    <a:pt x="869" y="667"/>
                    <a:pt x="869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0"/>
            <p:cNvSpPr/>
            <p:nvPr/>
          </p:nvSpPr>
          <p:spPr>
            <a:xfrm rot="10800000" flipH="1">
              <a:off x="7670174" y="2181426"/>
              <a:ext cx="86372" cy="65493"/>
            </a:xfrm>
            <a:custGeom>
              <a:avLst/>
              <a:gdLst/>
              <a:ahLst/>
              <a:cxnLst/>
              <a:rect l="l" t="t" r="r" b="b"/>
              <a:pathLst>
                <a:path w="786" h="596" extrusionOk="0">
                  <a:moveTo>
                    <a:pt x="393" y="0"/>
                  </a:moveTo>
                  <a:cubicBezTo>
                    <a:pt x="0" y="0"/>
                    <a:pt x="0" y="595"/>
                    <a:pt x="393" y="595"/>
                  </a:cubicBezTo>
                  <a:cubicBezTo>
                    <a:pt x="786" y="595"/>
                    <a:pt x="786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0"/>
            <p:cNvSpPr/>
            <p:nvPr/>
          </p:nvSpPr>
          <p:spPr>
            <a:xfrm rot="10800000" flipH="1">
              <a:off x="7484355" y="2085934"/>
              <a:ext cx="45933" cy="35494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192" y="1"/>
                  </a:moveTo>
                  <a:cubicBezTo>
                    <a:pt x="0" y="1"/>
                    <a:pt x="4" y="323"/>
                    <a:pt x="203" y="323"/>
                  </a:cubicBezTo>
                  <a:cubicBezTo>
                    <a:pt x="417" y="323"/>
                    <a:pt x="417" y="1"/>
                    <a:pt x="203" y="1"/>
                  </a:cubicBezTo>
                  <a:cubicBezTo>
                    <a:pt x="199" y="1"/>
                    <a:pt x="196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0"/>
            <p:cNvSpPr/>
            <p:nvPr/>
          </p:nvSpPr>
          <p:spPr>
            <a:xfrm rot="10800000" flipH="1">
              <a:off x="7791818" y="2617127"/>
              <a:ext cx="64174" cy="48460"/>
            </a:xfrm>
            <a:custGeom>
              <a:avLst/>
              <a:gdLst/>
              <a:ahLst/>
              <a:cxnLst/>
              <a:rect l="l" t="t" r="r" b="b"/>
              <a:pathLst>
                <a:path w="584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cubicBezTo>
                    <a:pt x="584" y="441"/>
                    <a:pt x="584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 rot="10800000" flipH="1">
              <a:off x="7484355" y="2516361"/>
              <a:ext cx="72086" cy="56372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0" y="0"/>
                    <a:pt x="0" y="512"/>
                    <a:pt x="334" y="512"/>
                  </a:cubicBezTo>
                  <a:cubicBezTo>
                    <a:pt x="655" y="512"/>
                    <a:pt x="655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0800000" flipH="1">
              <a:off x="7619076" y="2822506"/>
              <a:ext cx="65493" cy="72086"/>
            </a:xfrm>
            <a:custGeom>
              <a:avLst/>
              <a:gdLst/>
              <a:ahLst/>
              <a:cxnLst/>
              <a:rect l="l" t="t" r="r" b="b"/>
              <a:pathLst>
                <a:path w="596" h="656" extrusionOk="0">
                  <a:moveTo>
                    <a:pt x="298" y="0"/>
                  </a:moveTo>
                  <a:cubicBezTo>
                    <a:pt x="263" y="0"/>
                    <a:pt x="239" y="12"/>
                    <a:pt x="215" y="12"/>
                  </a:cubicBezTo>
                  <a:cubicBezTo>
                    <a:pt x="167" y="24"/>
                    <a:pt x="120" y="48"/>
                    <a:pt x="84" y="96"/>
                  </a:cubicBezTo>
                  <a:cubicBezTo>
                    <a:pt x="72" y="108"/>
                    <a:pt x="48" y="131"/>
                    <a:pt x="36" y="155"/>
                  </a:cubicBezTo>
                  <a:cubicBezTo>
                    <a:pt x="13" y="203"/>
                    <a:pt x="1" y="251"/>
                    <a:pt x="1" y="298"/>
                  </a:cubicBezTo>
                  <a:cubicBezTo>
                    <a:pt x="1" y="322"/>
                    <a:pt x="1" y="346"/>
                    <a:pt x="1" y="370"/>
                  </a:cubicBezTo>
                  <a:cubicBezTo>
                    <a:pt x="1" y="405"/>
                    <a:pt x="13" y="441"/>
                    <a:pt x="24" y="477"/>
                  </a:cubicBezTo>
                  <a:cubicBezTo>
                    <a:pt x="36" y="512"/>
                    <a:pt x="60" y="548"/>
                    <a:pt x="84" y="572"/>
                  </a:cubicBezTo>
                  <a:cubicBezTo>
                    <a:pt x="120" y="596"/>
                    <a:pt x="144" y="620"/>
                    <a:pt x="179" y="632"/>
                  </a:cubicBezTo>
                  <a:cubicBezTo>
                    <a:pt x="215" y="655"/>
                    <a:pt x="263" y="655"/>
                    <a:pt x="298" y="655"/>
                  </a:cubicBezTo>
                  <a:cubicBezTo>
                    <a:pt x="322" y="655"/>
                    <a:pt x="346" y="655"/>
                    <a:pt x="382" y="643"/>
                  </a:cubicBezTo>
                  <a:cubicBezTo>
                    <a:pt x="429" y="632"/>
                    <a:pt x="465" y="608"/>
                    <a:pt x="501" y="572"/>
                  </a:cubicBezTo>
                  <a:cubicBezTo>
                    <a:pt x="525" y="548"/>
                    <a:pt x="536" y="536"/>
                    <a:pt x="548" y="512"/>
                  </a:cubicBezTo>
                  <a:cubicBezTo>
                    <a:pt x="572" y="465"/>
                    <a:pt x="584" y="417"/>
                    <a:pt x="584" y="358"/>
                  </a:cubicBezTo>
                  <a:cubicBezTo>
                    <a:pt x="596" y="346"/>
                    <a:pt x="596" y="322"/>
                    <a:pt x="596" y="298"/>
                  </a:cubicBezTo>
                  <a:cubicBezTo>
                    <a:pt x="596" y="262"/>
                    <a:pt x="584" y="227"/>
                    <a:pt x="572" y="191"/>
                  </a:cubicBezTo>
                  <a:cubicBezTo>
                    <a:pt x="560" y="143"/>
                    <a:pt x="536" y="120"/>
                    <a:pt x="501" y="84"/>
                  </a:cubicBezTo>
                  <a:cubicBezTo>
                    <a:pt x="477" y="60"/>
                    <a:pt x="441" y="36"/>
                    <a:pt x="405" y="24"/>
                  </a:cubicBezTo>
                  <a:cubicBezTo>
                    <a:pt x="370" y="12"/>
                    <a:pt x="334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0800000" flipH="1">
              <a:off x="7435895" y="2839538"/>
              <a:ext cx="73405" cy="57691"/>
            </a:xfrm>
            <a:custGeom>
              <a:avLst/>
              <a:gdLst/>
              <a:ahLst/>
              <a:cxnLst/>
              <a:rect l="l" t="t" r="r" b="b"/>
              <a:pathLst>
                <a:path w="668" h="525" extrusionOk="0">
                  <a:moveTo>
                    <a:pt x="334" y="1"/>
                  </a:moveTo>
                  <a:cubicBezTo>
                    <a:pt x="1" y="1"/>
                    <a:pt x="1" y="525"/>
                    <a:pt x="334" y="525"/>
                  </a:cubicBezTo>
                  <a:cubicBezTo>
                    <a:pt x="668" y="52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 rot="10800000" flipH="1">
              <a:off x="7541936" y="305019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69" y="0"/>
                  </a:moveTo>
                  <a:cubicBezTo>
                    <a:pt x="0" y="0"/>
                    <a:pt x="0" y="572"/>
                    <a:pt x="369" y="572"/>
                  </a:cubicBezTo>
                  <a:cubicBezTo>
                    <a:pt x="738" y="572"/>
                    <a:pt x="738" y="0"/>
                    <a:pt x="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0"/>
            <p:cNvSpPr/>
            <p:nvPr/>
          </p:nvSpPr>
          <p:spPr>
            <a:xfrm rot="10800000" flipH="1">
              <a:off x="7496113" y="3269965"/>
              <a:ext cx="62856" cy="49889"/>
            </a:xfrm>
            <a:custGeom>
              <a:avLst/>
              <a:gdLst/>
              <a:ahLst/>
              <a:cxnLst/>
              <a:rect l="l" t="t" r="r" b="b"/>
              <a:pathLst>
                <a:path w="572" h="454" extrusionOk="0">
                  <a:moveTo>
                    <a:pt x="286" y="1"/>
                  </a:moveTo>
                  <a:cubicBezTo>
                    <a:pt x="0" y="1"/>
                    <a:pt x="0" y="453"/>
                    <a:pt x="286" y="453"/>
                  </a:cubicBezTo>
                  <a:cubicBezTo>
                    <a:pt x="572" y="453"/>
                    <a:pt x="572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0"/>
            <p:cNvSpPr/>
            <p:nvPr/>
          </p:nvSpPr>
          <p:spPr>
            <a:xfrm rot="10800000" flipH="1">
              <a:off x="7728963" y="2465373"/>
              <a:ext cx="78679" cy="61537"/>
            </a:xfrm>
            <a:custGeom>
              <a:avLst/>
              <a:gdLst/>
              <a:ahLst/>
              <a:cxnLst/>
              <a:rect l="l" t="t" r="r" b="b"/>
              <a:pathLst>
                <a:path w="716" h="560" extrusionOk="0">
                  <a:moveTo>
                    <a:pt x="358" y="0"/>
                  </a:moveTo>
                  <a:cubicBezTo>
                    <a:pt x="1" y="0"/>
                    <a:pt x="1" y="560"/>
                    <a:pt x="358" y="560"/>
                  </a:cubicBezTo>
                  <a:cubicBezTo>
                    <a:pt x="715" y="560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0"/>
            <p:cNvSpPr/>
            <p:nvPr/>
          </p:nvSpPr>
          <p:spPr>
            <a:xfrm rot="10800000" flipH="1">
              <a:off x="8571575" y="1430459"/>
              <a:ext cx="87800" cy="66812"/>
            </a:xfrm>
            <a:custGeom>
              <a:avLst/>
              <a:gdLst/>
              <a:ahLst/>
              <a:cxnLst/>
              <a:rect l="l" t="t" r="r" b="b"/>
              <a:pathLst>
                <a:path w="799" h="608" extrusionOk="0">
                  <a:moveTo>
                    <a:pt x="405" y="0"/>
                  </a:moveTo>
                  <a:cubicBezTo>
                    <a:pt x="0" y="0"/>
                    <a:pt x="0" y="608"/>
                    <a:pt x="405" y="608"/>
                  </a:cubicBezTo>
                  <a:cubicBezTo>
                    <a:pt x="798" y="608"/>
                    <a:pt x="798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10"/>
          <p:cNvGrpSpPr/>
          <p:nvPr/>
        </p:nvGrpSpPr>
        <p:grpSpPr>
          <a:xfrm rot="7318586" flipH="1">
            <a:off x="-246271" y="-287731"/>
            <a:ext cx="805482" cy="989515"/>
            <a:chOff x="2199075" y="2670475"/>
            <a:chExt cx="141700" cy="174075"/>
          </a:xfrm>
        </p:grpSpPr>
        <p:sp>
          <p:nvSpPr>
            <p:cNvPr id="449" name="Google Shape;449;p10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0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0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0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18"/>
          <p:cNvPicPr preferRelativeResize="0"/>
          <p:nvPr/>
        </p:nvPicPr>
        <p:blipFill rotWithShape="1">
          <a:blip r:embed="rId2">
            <a:alphaModFix amt="65000"/>
          </a:blip>
          <a:srcRect l="25942" t="30366" r="32449" b="43378"/>
          <a:stretch/>
        </p:blipFill>
        <p:spPr>
          <a:xfrm rot="10800000">
            <a:off x="5609250" y="4014725"/>
            <a:ext cx="3804773" cy="1350451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18"/>
          <p:cNvSpPr/>
          <p:nvPr/>
        </p:nvSpPr>
        <p:spPr>
          <a:xfrm rot="10800000">
            <a:off x="8430750" y="1997763"/>
            <a:ext cx="195648" cy="3221936"/>
          </a:xfrm>
          <a:custGeom>
            <a:avLst/>
            <a:gdLst/>
            <a:ahLst/>
            <a:cxnLst/>
            <a:rect l="l" t="t" r="r" b="b"/>
            <a:pathLst>
              <a:path w="1724" h="18858" extrusionOk="0">
                <a:moveTo>
                  <a:pt x="1266" y="0"/>
                </a:moveTo>
                <a:cubicBezTo>
                  <a:pt x="1092" y="0"/>
                  <a:pt x="925" y="91"/>
                  <a:pt x="894" y="290"/>
                </a:cubicBezTo>
                <a:cubicBezTo>
                  <a:pt x="679" y="1492"/>
                  <a:pt x="572" y="2707"/>
                  <a:pt x="441" y="3909"/>
                </a:cubicBezTo>
                <a:cubicBezTo>
                  <a:pt x="322" y="5100"/>
                  <a:pt x="239" y="6302"/>
                  <a:pt x="156" y="7493"/>
                </a:cubicBezTo>
                <a:cubicBezTo>
                  <a:pt x="1" y="9886"/>
                  <a:pt x="60" y="12291"/>
                  <a:pt x="120" y="14684"/>
                </a:cubicBezTo>
                <a:cubicBezTo>
                  <a:pt x="156" y="16030"/>
                  <a:pt x="179" y="17387"/>
                  <a:pt x="239" y="18732"/>
                </a:cubicBezTo>
                <a:cubicBezTo>
                  <a:pt x="245" y="18816"/>
                  <a:pt x="313" y="18857"/>
                  <a:pt x="380" y="18857"/>
                </a:cubicBezTo>
                <a:cubicBezTo>
                  <a:pt x="447" y="18857"/>
                  <a:pt x="513" y="18816"/>
                  <a:pt x="513" y="18732"/>
                </a:cubicBezTo>
                <a:cubicBezTo>
                  <a:pt x="465" y="16327"/>
                  <a:pt x="513" y="13922"/>
                  <a:pt x="703" y="11529"/>
                </a:cubicBezTo>
                <a:cubicBezTo>
                  <a:pt x="894" y="9160"/>
                  <a:pt x="1048" y="6790"/>
                  <a:pt x="1275" y="4421"/>
                </a:cubicBezTo>
                <a:cubicBezTo>
                  <a:pt x="1406" y="3076"/>
                  <a:pt x="1584" y="1742"/>
                  <a:pt x="1703" y="409"/>
                </a:cubicBezTo>
                <a:cubicBezTo>
                  <a:pt x="1723" y="148"/>
                  <a:pt x="1489" y="0"/>
                  <a:pt x="12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8" name="Google Shape;718;p18"/>
          <p:cNvGrpSpPr/>
          <p:nvPr/>
        </p:nvGrpSpPr>
        <p:grpSpPr>
          <a:xfrm rot="7318586" flipH="1">
            <a:off x="-228584" y="3668244"/>
            <a:ext cx="805482" cy="989515"/>
            <a:chOff x="2199075" y="2670475"/>
            <a:chExt cx="141700" cy="174075"/>
          </a:xfrm>
        </p:grpSpPr>
        <p:sp>
          <p:nvSpPr>
            <p:cNvPr id="719" name="Google Shape;719;p18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8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8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8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8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8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8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2" name="Google Shape;732;p18"/>
          <p:cNvPicPr preferRelativeResize="0"/>
          <p:nvPr/>
        </p:nvPicPr>
        <p:blipFill rotWithShape="1">
          <a:blip r:embed="rId3">
            <a:alphaModFix amt="62000"/>
          </a:blip>
          <a:srcRect l="32658" t="31809" r="33491" b="19752"/>
          <a:stretch/>
        </p:blipFill>
        <p:spPr>
          <a:xfrm>
            <a:off x="5774075" y="-994575"/>
            <a:ext cx="3369926" cy="2712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3" name="Google Shape;733;p18"/>
          <p:cNvGrpSpPr/>
          <p:nvPr/>
        </p:nvGrpSpPr>
        <p:grpSpPr>
          <a:xfrm rot="401867" flipH="1">
            <a:off x="7098990" y="564530"/>
            <a:ext cx="1291143" cy="2049811"/>
            <a:chOff x="7367875" y="1269475"/>
            <a:chExt cx="1291501" cy="2050379"/>
          </a:xfrm>
        </p:grpSpPr>
        <p:sp>
          <p:nvSpPr>
            <p:cNvPr id="734" name="Google Shape;734;p18"/>
            <p:cNvSpPr/>
            <p:nvPr/>
          </p:nvSpPr>
          <p:spPr>
            <a:xfrm rot="10800000" flipH="1">
              <a:off x="7594242" y="1338923"/>
              <a:ext cx="73405" cy="57581"/>
            </a:xfrm>
            <a:custGeom>
              <a:avLst/>
              <a:gdLst/>
              <a:ahLst/>
              <a:cxnLst/>
              <a:rect l="l" t="t" r="r" b="b"/>
              <a:pathLst>
                <a:path w="668" h="524" extrusionOk="0">
                  <a:moveTo>
                    <a:pt x="334" y="0"/>
                  </a:moveTo>
                  <a:cubicBezTo>
                    <a:pt x="0" y="0"/>
                    <a:pt x="0" y="524"/>
                    <a:pt x="334" y="524"/>
                  </a:cubicBezTo>
                  <a:cubicBezTo>
                    <a:pt x="667" y="52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8"/>
            <p:cNvSpPr/>
            <p:nvPr/>
          </p:nvSpPr>
          <p:spPr>
            <a:xfrm rot="10800000" flipH="1">
              <a:off x="7663580" y="1558697"/>
              <a:ext cx="57691" cy="44614"/>
            </a:xfrm>
            <a:custGeom>
              <a:avLst/>
              <a:gdLst/>
              <a:ahLst/>
              <a:cxnLst/>
              <a:rect l="l" t="t" r="r" b="b"/>
              <a:pathLst>
                <a:path w="525" h="406" extrusionOk="0">
                  <a:moveTo>
                    <a:pt x="262" y="1"/>
                  </a:moveTo>
                  <a:cubicBezTo>
                    <a:pt x="0" y="1"/>
                    <a:pt x="0" y="406"/>
                    <a:pt x="262" y="406"/>
                  </a:cubicBezTo>
                  <a:cubicBezTo>
                    <a:pt x="524" y="406"/>
                    <a:pt x="524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8"/>
            <p:cNvSpPr/>
            <p:nvPr/>
          </p:nvSpPr>
          <p:spPr>
            <a:xfrm rot="10800000" flipH="1">
              <a:off x="7519629" y="1491996"/>
              <a:ext cx="70768" cy="53735"/>
            </a:xfrm>
            <a:custGeom>
              <a:avLst/>
              <a:gdLst/>
              <a:ahLst/>
              <a:cxnLst/>
              <a:rect l="l" t="t" r="r" b="b"/>
              <a:pathLst>
                <a:path w="644" h="489" extrusionOk="0">
                  <a:moveTo>
                    <a:pt x="322" y="1"/>
                  </a:moveTo>
                  <a:cubicBezTo>
                    <a:pt x="1" y="1"/>
                    <a:pt x="1" y="489"/>
                    <a:pt x="322" y="489"/>
                  </a:cubicBezTo>
                  <a:cubicBezTo>
                    <a:pt x="644" y="489"/>
                    <a:pt x="644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8"/>
            <p:cNvSpPr/>
            <p:nvPr/>
          </p:nvSpPr>
          <p:spPr>
            <a:xfrm rot="10800000" flipH="1">
              <a:off x="7765665" y="1448810"/>
              <a:ext cx="74614" cy="57691"/>
            </a:xfrm>
            <a:custGeom>
              <a:avLst/>
              <a:gdLst/>
              <a:ahLst/>
              <a:cxnLst/>
              <a:rect l="l" t="t" r="r" b="b"/>
              <a:pathLst>
                <a:path w="679" h="525" extrusionOk="0">
                  <a:moveTo>
                    <a:pt x="345" y="1"/>
                  </a:moveTo>
                  <a:cubicBezTo>
                    <a:pt x="0" y="1"/>
                    <a:pt x="0" y="525"/>
                    <a:pt x="345" y="525"/>
                  </a:cubicBezTo>
                  <a:cubicBezTo>
                    <a:pt x="679" y="525"/>
                    <a:pt x="679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8"/>
            <p:cNvSpPr/>
            <p:nvPr/>
          </p:nvSpPr>
          <p:spPr>
            <a:xfrm rot="10800000" flipH="1">
              <a:off x="7646548" y="1736604"/>
              <a:ext cx="78679" cy="60328"/>
            </a:xfrm>
            <a:custGeom>
              <a:avLst/>
              <a:gdLst/>
              <a:ahLst/>
              <a:cxnLst/>
              <a:rect l="l" t="t" r="r" b="b"/>
              <a:pathLst>
                <a:path w="716" h="549" extrusionOk="0">
                  <a:moveTo>
                    <a:pt x="358" y="1"/>
                  </a:moveTo>
                  <a:cubicBezTo>
                    <a:pt x="1" y="1"/>
                    <a:pt x="1" y="549"/>
                    <a:pt x="358" y="549"/>
                  </a:cubicBezTo>
                  <a:cubicBezTo>
                    <a:pt x="715" y="549"/>
                    <a:pt x="715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8"/>
            <p:cNvSpPr/>
            <p:nvPr/>
          </p:nvSpPr>
          <p:spPr>
            <a:xfrm rot="10800000" flipH="1">
              <a:off x="7553694" y="1705177"/>
              <a:ext cx="17142" cy="13187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72" y="0"/>
                  </a:moveTo>
                  <a:cubicBezTo>
                    <a:pt x="0" y="0"/>
                    <a:pt x="0" y="119"/>
                    <a:pt x="72" y="119"/>
                  </a:cubicBezTo>
                  <a:cubicBezTo>
                    <a:pt x="155" y="119"/>
                    <a:pt x="155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8"/>
            <p:cNvSpPr/>
            <p:nvPr/>
          </p:nvSpPr>
          <p:spPr>
            <a:xfrm rot="10800000" flipH="1">
              <a:off x="7807532" y="1682979"/>
              <a:ext cx="73295" cy="56372"/>
            </a:xfrm>
            <a:custGeom>
              <a:avLst/>
              <a:gdLst/>
              <a:ahLst/>
              <a:cxnLst/>
              <a:rect l="l" t="t" r="r" b="b"/>
              <a:pathLst>
                <a:path w="667" h="513" extrusionOk="0">
                  <a:moveTo>
                    <a:pt x="334" y="1"/>
                  </a:moveTo>
                  <a:cubicBezTo>
                    <a:pt x="0" y="1"/>
                    <a:pt x="0" y="513"/>
                    <a:pt x="334" y="513"/>
                  </a:cubicBezTo>
                  <a:cubicBezTo>
                    <a:pt x="667" y="513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8"/>
            <p:cNvSpPr/>
            <p:nvPr/>
          </p:nvSpPr>
          <p:spPr>
            <a:xfrm rot="10800000" flipH="1">
              <a:off x="7480399" y="1820338"/>
              <a:ext cx="108679" cy="85163"/>
            </a:xfrm>
            <a:custGeom>
              <a:avLst/>
              <a:gdLst/>
              <a:ahLst/>
              <a:cxnLst/>
              <a:rect l="l" t="t" r="r" b="b"/>
              <a:pathLst>
                <a:path w="989" h="775" extrusionOk="0">
                  <a:moveTo>
                    <a:pt x="489" y="1"/>
                  </a:moveTo>
                  <a:cubicBezTo>
                    <a:pt x="1" y="1"/>
                    <a:pt x="1" y="775"/>
                    <a:pt x="489" y="775"/>
                  </a:cubicBezTo>
                  <a:cubicBezTo>
                    <a:pt x="989" y="775"/>
                    <a:pt x="98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8"/>
            <p:cNvSpPr/>
            <p:nvPr/>
          </p:nvSpPr>
          <p:spPr>
            <a:xfrm rot="10800000" flipH="1">
              <a:off x="7747314" y="1936818"/>
              <a:ext cx="111316" cy="86372"/>
            </a:xfrm>
            <a:custGeom>
              <a:avLst/>
              <a:gdLst/>
              <a:ahLst/>
              <a:cxnLst/>
              <a:rect l="l" t="t" r="r" b="b"/>
              <a:pathLst>
                <a:path w="1013" h="786" extrusionOk="0">
                  <a:moveTo>
                    <a:pt x="512" y="0"/>
                  </a:moveTo>
                  <a:cubicBezTo>
                    <a:pt x="0" y="0"/>
                    <a:pt x="0" y="786"/>
                    <a:pt x="512" y="786"/>
                  </a:cubicBezTo>
                  <a:cubicBezTo>
                    <a:pt x="1013" y="786"/>
                    <a:pt x="1013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8"/>
            <p:cNvSpPr/>
            <p:nvPr/>
          </p:nvSpPr>
          <p:spPr>
            <a:xfrm rot="10800000" flipH="1">
              <a:off x="7411061" y="1673859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1"/>
                  </a:moveTo>
                  <a:cubicBezTo>
                    <a:pt x="1" y="1"/>
                    <a:pt x="1" y="572"/>
                    <a:pt x="370" y="572"/>
                  </a:cubicBezTo>
                  <a:cubicBezTo>
                    <a:pt x="739" y="572"/>
                    <a:pt x="739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8"/>
            <p:cNvSpPr/>
            <p:nvPr/>
          </p:nvSpPr>
          <p:spPr>
            <a:xfrm rot="10800000" flipH="1">
              <a:off x="7367875" y="1379472"/>
              <a:ext cx="57691" cy="44504"/>
            </a:xfrm>
            <a:custGeom>
              <a:avLst/>
              <a:gdLst/>
              <a:ahLst/>
              <a:cxnLst/>
              <a:rect l="l" t="t" r="r" b="b"/>
              <a:pathLst>
                <a:path w="525" h="405" extrusionOk="0">
                  <a:moveTo>
                    <a:pt x="263" y="0"/>
                  </a:moveTo>
                  <a:cubicBezTo>
                    <a:pt x="1" y="0"/>
                    <a:pt x="1" y="405"/>
                    <a:pt x="263" y="405"/>
                  </a:cubicBezTo>
                  <a:cubicBezTo>
                    <a:pt x="525" y="405"/>
                    <a:pt x="525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8"/>
            <p:cNvSpPr/>
            <p:nvPr/>
          </p:nvSpPr>
          <p:spPr>
            <a:xfrm rot="10800000" flipH="1">
              <a:off x="7844125" y="1545621"/>
              <a:ext cx="59010" cy="56372"/>
            </a:xfrm>
            <a:custGeom>
              <a:avLst/>
              <a:gdLst/>
              <a:ahLst/>
              <a:cxnLst/>
              <a:rect l="l" t="t" r="r" b="b"/>
              <a:pathLst>
                <a:path w="537" h="513" extrusionOk="0">
                  <a:moveTo>
                    <a:pt x="251" y="1"/>
                  </a:moveTo>
                  <a:cubicBezTo>
                    <a:pt x="203" y="1"/>
                    <a:pt x="167" y="13"/>
                    <a:pt x="120" y="37"/>
                  </a:cubicBezTo>
                  <a:cubicBezTo>
                    <a:pt x="84" y="60"/>
                    <a:pt x="60" y="84"/>
                    <a:pt x="36" y="132"/>
                  </a:cubicBezTo>
                  <a:cubicBezTo>
                    <a:pt x="12" y="168"/>
                    <a:pt x="1" y="215"/>
                    <a:pt x="1" y="251"/>
                  </a:cubicBezTo>
                  <a:cubicBezTo>
                    <a:pt x="1" y="298"/>
                    <a:pt x="12" y="346"/>
                    <a:pt x="36" y="382"/>
                  </a:cubicBezTo>
                  <a:cubicBezTo>
                    <a:pt x="60" y="418"/>
                    <a:pt x="84" y="453"/>
                    <a:pt x="120" y="477"/>
                  </a:cubicBezTo>
                  <a:cubicBezTo>
                    <a:pt x="167" y="501"/>
                    <a:pt x="203" y="513"/>
                    <a:pt x="251" y="513"/>
                  </a:cubicBezTo>
                  <a:cubicBezTo>
                    <a:pt x="298" y="513"/>
                    <a:pt x="334" y="501"/>
                    <a:pt x="382" y="477"/>
                  </a:cubicBezTo>
                  <a:cubicBezTo>
                    <a:pt x="393" y="465"/>
                    <a:pt x="417" y="453"/>
                    <a:pt x="429" y="453"/>
                  </a:cubicBezTo>
                  <a:cubicBezTo>
                    <a:pt x="465" y="429"/>
                    <a:pt x="489" y="406"/>
                    <a:pt x="513" y="370"/>
                  </a:cubicBezTo>
                  <a:cubicBezTo>
                    <a:pt x="524" y="334"/>
                    <a:pt x="536" y="298"/>
                    <a:pt x="536" y="263"/>
                  </a:cubicBezTo>
                  <a:cubicBezTo>
                    <a:pt x="536" y="215"/>
                    <a:pt x="524" y="179"/>
                    <a:pt x="513" y="144"/>
                  </a:cubicBezTo>
                  <a:cubicBezTo>
                    <a:pt x="489" y="108"/>
                    <a:pt x="465" y="84"/>
                    <a:pt x="429" y="60"/>
                  </a:cubicBezTo>
                  <a:cubicBezTo>
                    <a:pt x="417" y="48"/>
                    <a:pt x="393" y="48"/>
                    <a:pt x="382" y="37"/>
                  </a:cubicBezTo>
                  <a:cubicBezTo>
                    <a:pt x="334" y="13"/>
                    <a:pt x="29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8"/>
            <p:cNvSpPr/>
            <p:nvPr/>
          </p:nvSpPr>
          <p:spPr>
            <a:xfrm rot="10800000" flipH="1">
              <a:off x="7925221" y="1761438"/>
              <a:ext cx="85163" cy="65603"/>
            </a:xfrm>
            <a:custGeom>
              <a:avLst/>
              <a:gdLst/>
              <a:ahLst/>
              <a:cxnLst/>
              <a:rect l="l" t="t" r="r" b="b"/>
              <a:pathLst>
                <a:path w="775" h="597" extrusionOk="0">
                  <a:moveTo>
                    <a:pt x="394" y="1"/>
                  </a:moveTo>
                  <a:cubicBezTo>
                    <a:pt x="1" y="1"/>
                    <a:pt x="1" y="596"/>
                    <a:pt x="394" y="596"/>
                  </a:cubicBezTo>
                  <a:cubicBezTo>
                    <a:pt x="775" y="596"/>
                    <a:pt x="775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8"/>
            <p:cNvSpPr/>
            <p:nvPr/>
          </p:nvSpPr>
          <p:spPr>
            <a:xfrm rot="10800000" flipH="1">
              <a:off x="8045657" y="1425185"/>
              <a:ext cx="79888" cy="62966"/>
            </a:xfrm>
            <a:custGeom>
              <a:avLst/>
              <a:gdLst/>
              <a:ahLst/>
              <a:cxnLst/>
              <a:rect l="l" t="t" r="r" b="b"/>
              <a:pathLst>
                <a:path w="727" h="573" extrusionOk="0">
                  <a:moveTo>
                    <a:pt x="357" y="1"/>
                  </a:moveTo>
                  <a:cubicBezTo>
                    <a:pt x="0" y="1"/>
                    <a:pt x="0" y="572"/>
                    <a:pt x="357" y="572"/>
                  </a:cubicBezTo>
                  <a:cubicBezTo>
                    <a:pt x="726" y="572"/>
                    <a:pt x="726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8"/>
            <p:cNvSpPr/>
            <p:nvPr/>
          </p:nvSpPr>
          <p:spPr>
            <a:xfrm rot="10800000" flipH="1">
              <a:off x="7812697" y="1269475"/>
              <a:ext cx="76042" cy="59010"/>
            </a:xfrm>
            <a:custGeom>
              <a:avLst/>
              <a:gdLst/>
              <a:ahLst/>
              <a:cxnLst/>
              <a:rect l="l" t="t" r="r" b="b"/>
              <a:pathLst>
                <a:path w="692" h="537" extrusionOk="0">
                  <a:moveTo>
                    <a:pt x="346" y="0"/>
                  </a:moveTo>
                  <a:cubicBezTo>
                    <a:pt x="13" y="12"/>
                    <a:pt x="1" y="536"/>
                    <a:pt x="346" y="536"/>
                  </a:cubicBezTo>
                  <a:cubicBezTo>
                    <a:pt x="691" y="536"/>
                    <a:pt x="691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8"/>
            <p:cNvSpPr/>
            <p:nvPr/>
          </p:nvSpPr>
          <p:spPr>
            <a:xfrm rot="10800000" flipH="1">
              <a:off x="8001153" y="1573092"/>
              <a:ext cx="70768" cy="77251"/>
            </a:xfrm>
            <a:custGeom>
              <a:avLst/>
              <a:gdLst/>
              <a:ahLst/>
              <a:cxnLst/>
              <a:rect l="l" t="t" r="r" b="b"/>
              <a:pathLst>
                <a:path w="644" h="703" extrusionOk="0">
                  <a:moveTo>
                    <a:pt x="322" y="0"/>
                  </a:moveTo>
                  <a:cubicBezTo>
                    <a:pt x="298" y="12"/>
                    <a:pt x="262" y="12"/>
                    <a:pt x="238" y="12"/>
                  </a:cubicBezTo>
                  <a:cubicBezTo>
                    <a:pt x="191" y="36"/>
                    <a:pt x="143" y="60"/>
                    <a:pt x="107" y="96"/>
                  </a:cubicBezTo>
                  <a:cubicBezTo>
                    <a:pt x="84" y="119"/>
                    <a:pt x="72" y="143"/>
                    <a:pt x="48" y="167"/>
                  </a:cubicBezTo>
                  <a:cubicBezTo>
                    <a:pt x="24" y="215"/>
                    <a:pt x="12" y="262"/>
                    <a:pt x="12" y="322"/>
                  </a:cubicBezTo>
                  <a:cubicBezTo>
                    <a:pt x="12" y="346"/>
                    <a:pt x="12" y="358"/>
                    <a:pt x="0" y="381"/>
                  </a:cubicBezTo>
                  <a:cubicBezTo>
                    <a:pt x="0" y="429"/>
                    <a:pt x="12" y="465"/>
                    <a:pt x="36" y="500"/>
                  </a:cubicBezTo>
                  <a:cubicBezTo>
                    <a:pt x="48" y="548"/>
                    <a:pt x="72" y="584"/>
                    <a:pt x="96" y="608"/>
                  </a:cubicBezTo>
                  <a:cubicBezTo>
                    <a:pt x="131" y="643"/>
                    <a:pt x="167" y="667"/>
                    <a:pt x="203" y="679"/>
                  </a:cubicBezTo>
                  <a:cubicBezTo>
                    <a:pt x="238" y="691"/>
                    <a:pt x="286" y="703"/>
                    <a:pt x="322" y="703"/>
                  </a:cubicBezTo>
                  <a:cubicBezTo>
                    <a:pt x="357" y="703"/>
                    <a:pt x="381" y="691"/>
                    <a:pt x="417" y="691"/>
                  </a:cubicBezTo>
                  <a:cubicBezTo>
                    <a:pt x="465" y="679"/>
                    <a:pt x="512" y="643"/>
                    <a:pt x="548" y="608"/>
                  </a:cubicBezTo>
                  <a:cubicBezTo>
                    <a:pt x="572" y="584"/>
                    <a:pt x="584" y="572"/>
                    <a:pt x="608" y="548"/>
                  </a:cubicBezTo>
                  <a:cubicBezTo>
                    <a:pt x="631" y="488"/>
                    <a:pt x="643" y="441"/>
                    <a:pt x="643" y="381"/>
                  </a:cubicBezTo>
                  <a:cubicBezTo>
                    <a:pt x="643" y="358"/>
                    <a:pt x="643" y="346"/>
                    <a:pt x="643" y="322"/>
                  </a:cubicBezTo>
                  <a:cubicBezTo>
                    <a:pt x="643" y="274"/>
                    <a:pt x="631" y="238"/>
                    <a:pt x="619" y="203"/>
                  </a:cubicBezTo>
                  <a:cubicBezTo>
                    <a:pt x="596" y="155"/>
                    <a:pt x="584" y="119"/>
                    <a:pt x="548" y="96"/>
                  </a:cubicBezTo>
                  <a:cubicBezTo>
                    <a:pt x="524" y="60"/>
                    <a:pt x="488" y="48"/>
                    <a:pt x="453" y="36"/>
                  </a:cubicBezTo>
                  <a:cubicBezTo>
                    <a:pt x="405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8"/>
            <p:cNvSpPr/>
            <p:nvPr/>
          </p:nvSpPr>
          <p:spPr>
            <a:xfrm rot="10800000" flipH="1">
              <a:off x="8278507" y="1346726"/>
              <a:ext cx="53735" cy="41977"/>
            </a:xfrm>
            <a:custGeom>
              <a:avLst/>
              <a:gdLst/>
              <a:ahLst/>
              <a:cxnLst/>
              <a:rect l="l" t="t" r="r" b="b"/>
              <a:pathLst>
                <a:path w="489" h="382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489" y="382"/>
                    <a:pt x="48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8"/>
            <p:cNvSpPr/>
            <p:nvPr/>
          </p:nvSpPr>
          <p:spPr>
            <a:xfrm rot="10800000" flipH="1">
              <a:off x="8163346" y="1571774"/>
              <a:ext cx="78679" cy="60218"/>
            </a:xfrm>
            <a:custGeom>
              <a:avLst/>
              <a:gdLst/>
              <a:ahLst/>
              <a:cxnLst/>
              <a:rect l="l" t="t" r="r" b="b"/>
              <a:pathLst>
                <a:path w="716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15" y="548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8"/>
            <p:cNvSpPr/>
            <p:nvPr/>
          </p:nvSpPr>
          <p:spPr>
            <a:xfrm rot="10800000" flipH="1">
              <a:off x="8162027" y="186616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0"/>
                  </a:moveTo>
                  <a:cubicBezTo>
                    <a:pt x="1" y="0"/>
                    <a:pt x="1" y="572"/>
                    <a:pt x="370" y="572"/>
                  </a:cubicBezTo>
                  <a:cubicBezTo>
                    <a:pt x="739" y="572"/>
                    <a:pt x="739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8"/>
            <p:cNvSpPr/>
            <p:nvPr/>
          </p:nvSpPr>
          <p:spPr>
            <a:xfrm rot="10800000" flipH="1">
              <a:off x="7885991" y="1892314"/>
              <a:ext cx="68130" cy="52416"/>
            </a:xfrm>
            <a:custGeom>
              <a:avLst/>
              <a:gdLst/>
              <a:ahLst/>
              <a:cxnLst/>
              <a:rect l="l" t="t" r="r" b="b"/>
              <a:pathLst>
                <a:path w="620" h="477" extrusionOk="0">
                  <a:moveTo>
                    <a:pt x="310" y="0"/>
                  </a:moveTo>
                  <a:cubicBezTo>
                    <a:pt x="1" y="0"/>
                    <a:pt x="1" y="477"/>
                    <a:pt x="310" y="477"/>
                  </a:cubicBezTo>
                  <a:cubicBezTo>
                    <a:pt x="620" y="477"/>
                    <a:pt x="620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8"/>
            <p:cNvSpPr/>
            <p:nvPr/>
          </p:nvSpPr>
          <p:spPr>
            <a:xfrm rot="10800000" flipH="1">
              <a:off x="8049503" y="2084616"/>
              <a:ext cx="85163" cy="65493"/>
            </a:xfrm>
            <a:custGeom>
              <a:avLst/>
              <a:gdLst/>
              <a:ahLst/>
              <a:cxnLst/>
              <a:rect l="l" t="t" r="r" b="b"/>
              <a:pathLst>
                <a:path w="775" h="596" extrusionOk="0">
                  <a:moveTo>
                    <a:pt x="394" y="0"/>
                  </a:moveTo>
                  <a:cubicBezTo>
                    <a:pt x="13" y="0"/>
                    <a:pt x="1" y="595"/>
                    <a:pt x="394" y="595"/>
                  </a:cubicBezTo>
                  <a:cubicBezTo>
                    <a:pt x="775" y="595"/>
                    <a:pt x="775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8"/>
            <p:cNvSpPr/>
            <p:nvPr/>
          </p:nvSpPr>
          <p:spPr>
            <a:xfrm rot="10800000" flipH="1">
              <a:off x="8086205" y="2301752"/>
              <a:ext cx="95602" cy="73405"/>
            </a:xfrm>
            <a:custGeom>
              <a:avLst/>
              <a:gdLst/>
              <a:ahLst/>
              <a:cxnLst/>
              <a:rect l="l" t="t" r="r" b="b"/>
              <a:pathLst>
                <a:path w="870" h="668" extrusionOk="0">
                  <a:moveTo>
                    <a:pt x="429" y="0"/>
                  </a:moveTo>
                  <a:cubicBezTo>
                    <a:pt x="0" y="0"/>
                    <a:pt x="0" y="667"/>
                    <a:pt x="429" y="667"/>
                  </a:cubicBezTo>
                  <a:cubicBezTo>
                    <a:pt x="869" y="667"/>
                    <a:pt x="869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8"/>
            <p:cNvSpPr/>
            <p:nvPr/>
          </p:nvSpPr>
          <p:spPr>
            <a:xfrm rot="10800000" flipH="1">
              <a:off x="7670174" y="2181426"/>
              <a:ext cx="86372" cy="65493"/>
            </a:xfrm>
            <a:custGeom>
              <a:avLst/>
              <a:gdLst/>
              <a:ahLst/>
              <a:cxnLst/>
              <a:rect l="l" t="t" r="r" b="b"/>
              <a:pathLst>
                <a:path w="786" h="596" extrusionOk="0">
                  <a:moveTo>
                    <a:pt x="393" y="0"/>
                  </a:moveTo>
                  <a:cubicBezTo>
                    <a:pt x="0" y="0"/>
                    <a:pt x="0" y="595"/>
                    <a:pt x="393" y="595"/>
                  </a:cubicBezTo>
                  <a:cubicBezTo>
                    <a:pt x="786" y="595"/>
                    <a:pt x="78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8"/>
            <p:cNvSpPr/>
            <p:nvPr/>
          </p:nvSpPr>
          <p:spPr>
            <a:xfrm rot="10800000" flipH="1">
              <a:off x="7484355" y="2085934"/>
              <a:ext cx="45933" cy="35494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192" y="1"/>
                  </a:moveTo>
                  <a:cubicBezTo>
                    <a:pt x="0" y="1"/>
                    <a:pt x="4" y="323"/>
                    <a:pt x="203" y="323"/>
                  </a:cubicBezTo>
                  <a:cubicBezTo>
                    <a:pt x="417" y="323"/>
                    <a:pt x="417" y="1"/>
                    <a:pt x="203" y="1"/>
                  </a:cubicBezTo>
                  <a:cubicBezTo>
                    <a:pt x="199" y="1"/>
                    <a:pt x="196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8"/>
            <p:cNvSpPr/>
            <p:nvPr/>
          </p:nvSpPr>
          <p:spPr>
            <a:xfrm rot="10800000" flipH="1">
              <a:off x="7791818" y="2617127"/>
              <a:ext cx="64174" cy="48460"/>
            </a:xfrm>
            <a:custGeom>
              <a:avLst/>
              <a:gdLst/>
              <a:ahLst/>
              <a:cxnLst/>
              <a:rect l="l" t="t" r="r" b="b"/>
              <a:pathLst>
                <a:path w="584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cubicBezTo>
                    <a:pt x="584" y="441"/>
                    <a:pt x="58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8"/>
            <p:cNvSpPr/>
            <p:nvPr/>
          </p:nvSpPr>
          <p:spPr>
            <a:xfrm rot="10800000" flipH="1">
              <a:off x="7484355" y="2516361"/>
              <a:ext cx="72086" cy="56372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0" y="0"/>
                    <a:pt x="0" y="512"/>
                    <a:pt x="334" y="512"/>
                  </a:cubicBezTo>
                  <a:cubicBezTo>
                    <a:pt x="655" y="512"/>
                    <a:pt x="655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8"/>
            <p:cNvSpPr/>
            <p:nvPr/>
          </p:nvSpPr>
          <p:spPr>
            <a:xfrm rot="10800000" flipH="1">
              <a:off x="7619076" y="2822506"/>
              <a:ext cx="65493" cy="72086"/>
            </a:xfrm>
            <a:custGeom>
              <a:avLst/>
              <a:gdLst/>
              <a:ahLst/>
              <a:cxnLst/>
              <a:rect l="l" t="t" r="r" b="b"/>
              <a:pathLst>
                <a:path w="596" h="656" extrusionOk="0">
                  <a:moveTo>
                    <a:pt x="298" y="0"/>
                  </a:moveTo>
                  <a:cubicBezTo>
                    <a:pt x="263" y="0"/>
                    <a:pt x="239" y="12"/>
                    <a:pt x="215" y="12"/>
                  </a:cubicBezTo>
                  <a:cubicBezTo>
                    <a:pt x="167" y="24"/>
                    <a:pt x="120" y="48"/>
                    <a:pt x="84" y="96"/>
                  </a:cubicBezTo>
                  <a:cubicBezTo>
                    <a:pt x="72" y="108"/>
                    <a:pt x="48" y="131"/>
                    <a:pt x="36" y="155"/>
                  </a:cubicBezTo>
                  <a:cubicBezTo>
                    <a:pt x="13" y="203"/>
                    <a:pt x="1" y="251"/>
                    <a:pt x="1" y="298"/>
                  </a:cubicBezTo>
                  <a:cubicBezTo>
                    <a:pt x="1" y="322"/>
                    <a:pt x="1" y="346"/>
                    <a:pt x="1" y="370"/>
                  </a:cubicBezTo>
                  <a:cubicBezTo>
                    <a:pt x="1" y="405"/>
                    <a:pt x="13" y="441"/>
                    <a:pt x="24" y="477"/>
                  </a:cubicBezTo>
                  <a:cubicBezTo>
                    <a:pt x="36" y="512"/>
                    <a:pt x="60" y="548"/>
                    <a:pt x="84" y="572"/>
                  </a:cubicBezTo>
                  <a:cubicBezTo>
                    <a:pt x="120" y="596"/>
                    <a:pt x="144" y="620"/>
                    <a:pt x="179" y="632"/>
                  </a:cubicBezTo>
                  <a:cubicBezTo>
                    <a:pt x="215" y="655"/>
                    <a:pt x="263" y="655"/>
                    <a:pt x="298" y="655"/>
                  </a:cubicBezTo>
                  <a:cubicBezTo>
                    <a:pt x="322" y="655"/>
                    <a:pt x="346" y="655"/>
                    <a:pt x="382" y="643"/>
                  </a:cubicBezTo>
                  <a:cubicBezTo>
                    <a:pt x="429" y="632"/>
                    <a:pt x="465" y="608"/>
                    <a:pt x="501" y="572"/>
                  </a:cubicBezTo>
                  <a:cubicBezTo>
                    <a:pt x="525" y="548"/>
                    <a:pt x="536" y="536"/>
                    <a:pt x="548" y="512"/>
                  </a:cubicBezTo>
                  <a:cubicBezTo>
                    <a:pt x="572" y="465"/>
                    <a:pt x="584" y="417"/>
                    <a:pt x="584" y="358"/>
                  </a:cubicBezTo>
                  <a:cubicBezTo>
                    <a:pt x="596" y="346"/>
                    <a:pt x="596" y="322"/>
                    <a:pt x="596" y="298"/>
                  </a:cubicBezTo>
                  <a:cubicBezTo>
                    <a:pt x="596" y="262"/>
                    <a:pt x="584" y="227"/>
                    <a:pt x="572" y="191"/>
                  </a:cubicBezTo>
                  <a:cubicBezTo>
                    <a:pt x="560" y="143"/>
                    <a:pt x="536" y="120"/>
                    <a:pt x="501" y="84"/>
                  </a:cubicBezTo>
                  <a:cubicBezTo>
                    <a:pt x="477" y="60"/>
                    <a:pt x="441" y="36"/>
                    <a:pt x="405" y="24"/>
                  </a:cubicBezTo>
                  <a:cubicBezTo>
                    <a:pt x="370" y="12"/>
                    <a:pt x="334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8"/>
            <p:cNvSpPr/>
            <p:nvPr/>
          </p:nvSpPr>
          <p:spPr>
            <a:xfrm rot="10800000" flipH="1">
              <a:off x="7435895" y="2839538"/>
              <a:ext cx="73405" cy="57691"/>
            </a:xfrm>
            <a:custGeom>
              <a:avLst/>
              <a:gdLst/>
              <a:ahLst/>
              <a:cxnLst/>
              <a:rect l="l" t="t" r="r" b="b"/>
              <a:pathLst>
                <a:path w="668" h="525" extrusionOk="0">
                  <a:moveTo>
                    <a:pt x="334" y="1"/>
                  </a:moveTo>
                  <a:cubicBezTo>
                    <a:pt x="1" y="1"/>
                    <a:pt x="1" y="525"/>
                    <a:pt x="334" y="525"/>
                  </a:cubicBezTo>
                  <a:cubicBezTo>
                    <a:pt x="668" y="52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8"/>
            <p:cNvSpPr/>
            <p:nvPr/>
          </p:nvSpPr>
          <p:spPr>
            <a:xfrm rot="10800000" flipH="1">
              <a:off x="7541936" y="305019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69" y="0"/>
                  </a:moveTo>
                  <a:cubicBezTo>
                    <a:pt x="0" y="0"/>
                    <a:pt x="0" y="572"/>
                    <a:pt x="369" y="572"/>
                  </a:cubicBezTo>
                  <a:cubicBezTo>
                    <a:pt x="738" y="572"/>
                    <a:pt x="738" y="0"/>
                    <a:pt x="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8"/>
            <p:cNvSpPr/>
            <p:nvPr/>
          </p:nvSpPr>
          <p:spPr>
            <a:xfrm rot="10800000" flipH="1">
              <a:off x="7496113" y="3269965"/>
              <a:ext cx="62856" cy="49889"/>
            </a:xfrm>
            <a:custGeom>
              <a:avLst/>
              <a:gdLst/>
              <a:ahLst/>
              <a:cxnLst/>
              <a:rect l="l" t="t" r="r" b="b"/>
              <a:pathLst>
                <a:path w="572" h="454" extrusionOk="0">
                  <a:moveTo>
                    <a:pt x="286" y="1"/>
                  </a:moveTo>
                  <a:cubicBezTo>
                    <a:pt x="0" y="1"/>
                    <a:pt x="0" y="453"/>
                    <a:pt x="286" y="453"/>
                  </a:cubicBezTo>
                  <a:cubicBezTo>
                    <a:pt x="572" y="453"/>
                    <a:pt x="572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8"/>
            <p:cNvSpPr/>
            <p:nvPr/>
          </p:nvSpPr>
          <p:spPr>
            <a:xfrm rot="10800000" flipH="1">
              <a:off x="7728963" y="2465373"/>
              <a:ext cx="78679" cy="61537"/>
            </a:xfrm>
            <a:custGeom>
              <a:avLst/>
              <a:gdLst/>
              <a:ahLst/>
              <a:cxnLst/>
              <a:rect l="l" t="t" r="r" b="b"/>
              <a:pathLst>
                <a:path w="716" h="560" extrusionOk="0">
                  <a:moveTo>
                    <a:pt x="358" y="0"/>
                  </a:moveTo>
                  <a:cubicBezTo>
                    <a:pt x="1" y="0"/>
                    <a:pt x="1" y="560"/>
                    <a:pt x="358" y="560"/>
                  </a:cubicBezTo>
                  <a:cubicBezTo>
                    <a:pt x="715" y="560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8"/>
            <p:cNvSpPr/>
            <p:nvPr/>
          </p:nvSpPr>
          <p:spPr>
            <a:xfrm rot="10800000" flipH="1">
              <a:off x="8571575" y="1430459"/>
              <a:ext cx="87800" cy="66812"/>
            </a:xfrm>
            <a:custGeom>
              <a:avLst/>
              <a:gdLst/>
              <a:ahLst/>
              <a:cxnLst/>
              <a:rect l="l" t="t" r="r" b="b"/>
              <a:pathLst>
                <a:path w="799" h="608" extrusionOk="0">
                  <a:moveTo>
                    <a:pt x="405" y="0"/>
                  </a:moveTo>
                  <a:cubicBezTo>
                    <a:pt x="0" y="0"/>
                    <a:pt x="0" y="608"/>
                    <a:pt x="405" y="608"/>
                  </a:cubicBezTo>
                  <a:cubicBezTo>
                    <a:pt x="798" y="608"/>
                    <a:pt x="798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6" name="Google Shape;766;p18"/>
          <p:cNvSpPr txBox="1">
            <a:spLocks noGrp="1"/>
          </p:cNvSpPr>
          <p:nvPr>
            <p:ph type="title"/>
          </p:nvPr>
        </p:nvSpPr>
        <p:spPr>
          <a:xfrm>
            <a:off x="713250" y="5486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767" name="Google Shape;767;p18"/>
          <p:cNvSpPr txBox="1">
            <a:spLocks noGrp="1"/>
          </p:cNvSpPr>
          <p:nvPr>
            <p:ph type="subTitle" idx="1"/>
          </p:nvPr>
        </p:nvSpPr>
        <p:spPr>
          <a:xfrm>
            <a:off x="713250" y="1202250"/>
            <a:ext cx="77175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9"/>
          <p:cNvPicPr preferRelativeResize="0"/>
          <p:nvPr/>
        </p:nvPicPr>
        <p:blipFill rotWithShape="1">
          <a:blip r:embed="rId2">
            <a:alphaModFix amt="76000"/>
          </a:blip>
          <a:srcRect l="43467" t="26692" r="20501" b="44914"/>
          <a:stretch/>
        </p:blipFill>
        <p:spPr>
          <a:xfrm rot="10800000" flipH="1">
            <a:off x="5239450" y="4074873"/>
            <a:ext cx="4548850" cy="14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9"/>
          <p:cNvPicPr preferRelativeResize="0"/>
          <p:nvPr/>
        </p:nvPicPr>
        <p:blipFill rotWithShape="1">
          <a:blip r:embed="rId3">
            <a:alphaModFix amt="67000"/>
          </a:blip>
          <a:srcRect l="27483" t="32006" r="29799" b="34702"/>
          <a:stretch/>
        </p:blipFill>
        <p:spPr>
          <a:xfrm rot="8784231" flipH="1">
            <a:off x="6259901" y="2811902"/>
            <a:ext cx="3905897" cy="171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9"/>
          <p:cNvPicPr preferRelativeResize="0"/>
          <p:nvPr/>
        </p:nvPicPr>
        <p:blipFill rotWithShape="1">
          <a:blip r:embed="rId4">
            <a:alphaModFix/>
          </a:blip>
          <a:srcRect l="31205" t="21461" r="31680" b="26711"/>
          <a:stretch/>
        </p:blipFill>
        <p:spPr>
          <a:xfrm>
            <a:off x="-800350" y="-730413"/>
            <a:ext cx="2567160" cy="20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9"/>
          <p:cNvSpPr/>
          <p:nvPr/>
        </p:nvSpPr>
        <p:spPr>
          <a:xfrm rot="2424010">
            <a:off x="6487506" y="1278148"/>
            <a:ext cx="1424243" cy="3937336"/>
          </a:xfrm>
          <a:custGeom>
            <a:avLst/>
            <a:gdLst/>
            <a:ahLst/>
            <a:cxnLst/>
            <a:rect l="l" t="t" r="r" b="b"/>
            <a:pathLst>
              <a:path w="26265" h="54157" extrusionOk="0">
                <a:moveTo>
                  <a:pt x="5159" y="22742"/>
                </a:moveTo>
                <a:cubicBezTo>
                  <a:pt x="5211" y="22742"/>
                  <a:pt x="5241" y="22785"/>
                  <a:pt x="5299" y="22851"/>
                </a:cubicBezTo>
                <a:cubicBezTo>
                  <a:pt x="5317" y="22872"/>
                  <a:pt x="5336" y="22892"/>
                  <a:pt x="5354" y="22913"/>
                </a:cubicBezTo>
                <a:lnTo>
                  <a:pt x="5354" y="22913"/>
                </a:lnTo>
                <a:cubicBezTo>
                  <a:pt x="5348" y="22928"/>
                  <a:pt x="5341" y="22943"/>
                  <a:pt x="5334" y="22958"/>
                </a:cubicBezTo>
                <a:cubicBezTo>
                  <a:pt x="5203" y="23213"/>
                  <a:pt x="4922" y="23474"/>
                  <a:pt x="4635" y="23474"/>
                </a:cubicBezTo>
                <a:cubicBezTo>
                  <a:pt x="4551" y="23474"/>
                  <a:pt x="4466" y="23452"/>
                  <a:pt x="4385" y="23400"/>
                </a:cubicBezTo>
                <a:lnTo>
                  <a:pt x="4385" y="23400"/>
                </a:lnTo>
                <a:cubicBezTo>
                  <a:pt x="4535" y="23261"/>
                  <a:pt x="4685" y="23121"/>
                  <a:pt x="4834" y="22982"/>
                </a:cubicBezTo>
                <a:cubicBezTo>
                  <a:pt x="4906" y="22923"/>
                  <a:pt x="4989" y="22827"/>
                  <a:pt x="5072" y="22768"/>
                </a:cubicBezTo>
                <a:cubicBezTo>
                  <a:pt x="5109" y="22750"/>
                  <a:pt x="5136" y="22742"/>
                  <a:pt x="5159" y="22742"/>
                </a:cubicBezTo>
                <a:close/>
                <a:moveTo>
                  <a:pt x="18538" y="41688"/>
                </a:moveTo>
                <a:cubicBezTo>
                  <a:pt x="18602" y="41688"/>
                  <a:pt x="18655" y="41725"/>
                  <a:pt x="18669" y="41818"/>
                </a:cubicBezTo>
                <a:cubicBezTo>
                  <a:pt x="18681" y="41949"/>
                  <a:pt x="18598" y="42151"/>
                  <a:pt x="18574" y="42270"/>
                </a:cubicBezTo>
                <a:cubicBezTo>
                  <a:pt x="18543" y="42406"/>
                  <a:pt x="18512" y="42532"/>
                  <a:pt x="18488" y="42665"/>
                </a:cubicBezTo>
                <a:lnTo>
                  <a:pt x="18488" y="42665"/>
                </a:lnTo>
                <a:cubicBezTo>
                  <a:pt x="18437" y="42579"/>
                  <a:pt x="18389" y="42491"/>
                  <a:pt x="18348" y="42401"/>
                </a:cubicBezTo>
                <a:cubicBezTo>
                  <a:pt x="18265" y="42235"/>
                  <a:pt x="18193" y="42020"/>
                  <a:pt x="18288" y="41854"/>
                </a:cubicBezTo>
                <a:cubicBezTo>
                  <a:pt x="18337" y="41763"/>
                  <a:pt x="18448" y="41688"/>
                  <a:pt x="18538" y="41688"/>
                </a:cubicBezTo>
                <a:close/>
                <a:moveTo>
                  <a:pt x="201" y="0"/>
                </a:moveTo>
                <a:cubicBezTo>
                  <a:pt x="167" y="0"/>
                  <a:pt x="131" y="21"/>
                  <a:pt x="131" y="63"/>
                </a:cubicBezTo>
                <a:cubicBezTo>
                  <a:pt x="108" y="4242"/>
                  <a:pt x="84" y="8409"/>
                  <a:pt x="72" y="12576"/>
                </a:cubicBezTo>
                <a:cubicBezTo>
                  <a:pt x="60" y="13636"/>
                  <a:pt x="60" y="14684"/>
                  <a:pt x="48" y="15743"/>
                </a:cubicBezTo>
                <a:cubicBezTo>
                  <a:pt x="48" y="16648"/>
                  <a:pt x="0" y="17553"/>
                  <a:pt x="72" y="18458"/>
                </a:cubicBezTo>
                <a:cubicBezTo>
                  <a:pt x="119" y="19113"/>
                  <a:pt x="239" y="19815"/>
                  <a:pt x="608" y="20375"/>
                </a:cubicBezTo>
                <a:cubicBezTo>
                  <a:pt x="1001" y="20982"/>
                  <a:pt x="1608" y="21268"/>
                  <a:pt x="2310" y="21351"/>
                </a:cubicBezTo>
                <a:cubicBezTo>
                  <a:pt x="3191" y="21446"/>
                  <a:pt x="4203" y="21256"/>
                  <a:pt x="4977" y="21827"/>
                </a:cubicBezTo>
                <a:cubicBezTo>
                  <a:pt x="5304" y="22059"/>
                  <a:pt x="5490" y="22421"/>
                  <a:pt x="5389" y="22807"/>
                </a:cubicBezTo>
                <a:lnTo>
                  <a:pt x="5389" y="22807"/>
                </a:lnTo>
                <a:cubicBezTo>
                  <a:pt x="5322" y="22732"/>
                  <a:pt x="5253" y="22659"/>
                  <a:pt x="5180" y="22589"/>
                </a:cubicBezTo>
                <a:cubicBezTo>
                  <a:pt x="5175" y="22579"/>
                  <a:pt x="5165" y="22576"/>
                  <a:pt x="5154" y="22576"/>
                </a:cubicBezTo>
                <a:cubicBezTo>
                  <a:pt x="5140" y="22576"/>
                  <a:pt x="5122" y="22582"/>
                  <a:pt x="5108" y="22589"/>
                </a:cubicBezTo>
                <a:cubicBezTo>
                  <a:pt x="4822" y="22851"/>
                  <a:pt x="4525" y="23113"/>
                  <a:pt x="4239" y="23363"/>
                </a:cubicBezTo>
                <a:cubicBezTo>
                  <a:pt x="4215" y="23387"/>
                  <a:pt x="4215" y="23435"/>
                  <a:pt x="4239" y="23458"/>
                </a:cubicBezTo>
                <a:cubicBezTo>
                  <a:pt x="4369" y="23564"/>
                  <a:pt x="4508" y="23609"/>
                  <a:pt x="4645" y="23609"/>
                </a:cubicBezTo>
                <a:cubicBezTo>
                  <a:pt x="4974" y="23609"/>
                  <a:pt x="5294" y="23349"/>
                  <a:pt x="5453" y="23030"/>
                </a:cubicBezTo>
                <a:lnTo>
                  <a:pt x="5453" y="23030"/>
                </a:lnTo>
                <a:cubicBezTo>
                  <a:pt x="5668" y="23295"/>
                  <a:pt x="5849" y="23587"/>
                  <a:pt x="6013" y="23887"/>
                </a:cubicBezTo>
                <a:cubicBezTo>
                  <a:pt x="6406" y="24601"/>
                  <a:pt x="6716" y="25363"/>
                  <a:pt x="7061" y="26114"/>
                </a:cubicBezTo>
                <a:cubicBezTo>
                  <a:pt x="7775" y="27638"/>
                  <a:pt x="8549" y="29150"/>
                  <a:pt x="9359" y="30638"/>
                </a:cubicBezTo>
                <a:cubicBezTo>
                  <a:pt x="10990" y="33626"/>
                  <a:pt x="12823" y="36520"/>
                  <a:pt x="14812" y="39294"/>
                </a:cubicBezTo>
                <a:cubicBezTo>
                  <a:pt x="15919" y="40830"/>
                  <a:pt x="17074" y="42342"/>
                  <a:pt x="18300" y="43782"/>
                </a:cubicBezTo>
                <a:cubicBezTo>
                  <a:pt x="18318" y="43805"/>
                  <a:pt x="18346" y="43815"/>
                  <a:pt x="18376" y="43815"/>
                </a:cubicBezTo>
                <a:cubicBezTo>
                  <a:pt x="18424" y="43815"/>
                  <a:pt x="18476" y="43787"/>
                  <a:pt x="18491" y="43735"/>
                </a:cubicBezTo>
                <a:cubicBezTo>
                  <a:pt x="18526" y="43524"/>
                  <a:pt x="18561" y="43312"/>
                  <a:pt x="18596" y="43101"/>
                </a:cubicBezTo>
                <a:lnTo>
                  <a:pt x="18596" y="43101"/>
                </a:lnTo>
                <a:cubicBezTo>
                  <a:pt x="18825" y="43481"/>
                  <a:pt x="19063" y="43855"/>
                  <a:pt x="19289" y="44223"/>
                </a:cubicBezTo>
                <a:cubicBezTo>
                  <a:pt x="20634" y="46402"/>
                  <a:pt x="22051" y="48533"/>
                  <a:pt x="23515" y="50617"/>
                </a:cubicBezTo>
                <a:cubicBezTo>
                  <a:pt x="24337" y="51795"/>
                  <a:pt x="25182" y="52962"/>
                  <a:pt x="26039" y="54117"/>
                </a:cubicBezTo>
                <a:cubicBezTo>
                  <a:pt x="26064" y="54145"/>
                  <a:pt x="26095" y="54156"/>
                  <a:pt x="26126" y="54156"/>
                </a:cubicBezTo>
                <a:cubicBezTo>
                  <a:pt x="26199" y="54156"/>
                  <a:pt x="26265" y="54089"/>
                  <a:pt x="26206" y="54022"/>
                </a:cubicBezTo>
                <a:cubicBezTo>
                  <a:pt x="23575" y="50509"/>
                  <a:pt x="21110" y="46878"/>
                  <a:pt x="18800" y="43151"/>
                </a:cubicBezTo>
                <a:cubicBezTo>
                  <a:pt x="18746" y="43063"/>
                  <a:pt x="18688" y="42977"/>
                  <a:pt x="18632" y="42890"/>
                </a:cubicBezTo>
                <a:lnTo>
                  <a:pt x="18632" y="42890"/>
                </a:lnTo>
                <a:cubicBezTo>
                  <a:pt x="18692" y="42529"/>
                  <a:pt x="18752" y="42167"/>
                  <a:pt x="18812" y="41806"/>
                </a:cubicBezTo>
                <a:cubicBezTo>
                  <a:pt x="18836" y="41675"/>
                  <a:pt x="18836" y="41604"/>
                  <a:pt x="18693" y="41556"/>
                </a:cubicBezTo>
                <a:cubicBezTo>
                  <a:pt x="18659" y="41547"/>
                  <a:pt x="18624" y="41542"/>
                  <a:pt x="18589" y="41542"/>
                </a:cubicBezTo>
                <a:cubicBezTo>
                  <a:pt x="18490" y="41542"/>
                  <a:pt x="18391" y="41578"/>
                  <a:pt x="18312" y="41639"/>
                </a:cubicBezTo>
                <a:cubicBezTo>
                  <a:pt x="17979" y="41889"/>
                  <a:pt x="18146" y="42318"/>
                  <a:pt x="18312" y="42616"/>
                </a:cubicBezTo>
                <a:cubicBezTo>
                  <a:pt x="18357" y="42695"/>
                  <a:pt x="18403" y="42775"/>
                  <a:pt x="18450" y="42854"/>
                </a:cubicBezTo>
                <a:lnTo>
                  <a:pt x="18450" y="42854"/>
                </a:lnTo>
                <a:cubicBezTo>
                  <a:pt x="18404" y="43057"/>
                  <a:pt x="18359" y="43257"/>
                  <a:pt x="18318" y="43460"/>
                </a:cubicBezTo>
                <a:lnTo>
                  <a:pt x="18318" y="43460"/>
                </a:lnTo>
                <a:cubicBezTo>
                  <a:pt x="16273" y="40941"/>
                  <a:pt x="14332" y="38364"/>
                  <a:pt x="12550" y="35650"/>
                </a:cubicBezTo>
                <a:cubicBezTo>
                  <a:pt x="10764" y="32912"/>
                  <a:pt x="9144" y="30066"/>
                  <a:pt x="7692" y="27138"/>
                </a:cubicBezTo>
                <a:cubicBezTo>
                  <a:pt x="7287" y="26316"/>
                  <a:pt x="6906" y="25494"/>
                  <a:pt x="6525" y="24673"/>
                </a:cubicBezTo>
                <a:cubicBezTo>
                  <a:pt x="6235" y="24063"/>
                  <a:pt x="5928" y="23453"/>
                  <a:pt x="5497" y="22932"/>
                </a:cubicBezTo>
                <a:lnTo>
                  <a:pt x="5497" y="22932"/>
                </a:lnTo>
                <a:cubicBezTo>
                  <a:pt x="5712" y="22382"/>
                  <a:pt x="5377" y="21846"/>
                  <a:pt x="4882" y="21565"/>
                </a:cubicBezTo>
                <a:cubicBezTo>
                  <a:pt x="4168" y="21161"/>
                  <a:pt x="3346" y="21232"/>
                  <a:pt x="2572" y="21184"/>
                </a:cubicBezTo>
                <a:cubicBezTo>
                  <a:pt x="2108" y="21149"/>
                  <a:pt x="1632" y="21065"/>
                  <a:pt x="1251" y="20780"/>
                </a:cubicBezTo>
                <a:cubicBezTo>
                  <a:pt x="917" y="20541"/>
                  <a:pt x="691" y="20184"/>
                  <a:pt x="536" y="19803"/>
                </a:cubicBezTo>
                <a:cubicBezTo>
                  <a:pt x="262" y="19077"/>
                  <a:pt x="239" y="18279"/>
                  <a:pt x="239" y="17517"/>
                </a:cubicBezTo>
                <a:cubicBezTo>
                  <a:pt x="250" y="16410"/>
                  <a:pt x="250" y="15291"/>
                  <a:pt x="250" y="14184"/>
                </a:cubicBezTo>
                <a:cubicBezTo>
                  <a:pt x="250" y="11981"/>
                  <a:pt x="250" y="9790"/>
                  <a:pt x="250" y="7587"/>
                </a:cubicBezTo>
                <a:cubicBezTo>
                  <a:pt x="262" y="5075"/>
                  <a:pt x="262" y="2575"/>
                  <a:pt x="262" y="63"/>
                </a:cubicBezTo>
                <a:cubicBezTo>
                  <a:pt x="268" y="21"/>
                  <a:pt x="236" y="0"/>
                  <a:pt x="201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3" name="Google Shape;773;p19"/>
          <p:cNvGrpSpPr/>
          <p:nvPr/>
        </p:nvGrpSpPr>
        <p:grpSpPr>
          <a:xfrm rot="3684305">
            <a:off x="4876105" y="3986733"/>
            <a:ext cx="1291463" cy="2050319"/>
            <a:chOff x="7367875" y="1269475"/>
            <a:chExt cx="1291501" cy="2050379"/>
          </a:xfrm>
        </p:grpSpPr>
        <p:sp>
          <p:nvSpPr>
            <p:cNvPr id="774" name="Google Shape;774;p19"/>
            <p:cNvSpPr/>
            <p:nvPr/>
          </p:nvSpPr>
          <p:spPr>
            <a:xfrm rot="10800000" flipH="1">
              <a:off x="7594242" y="1338923"/>
              <a:ext cx="73405" cy="57581"/>
            </a:xfrm>
            <a:custGeom>
              <a:avLst/>
              <a:gdLst/>
              <a:ahLst/>
              <a:cxnLst/>
              <a:rect l="l" t="t" r="r" b="b"/>
              <a:pathLst>
                <a:path w="668" h="524" extrusionOk="0">
                  <a:moveTo>
                    <a:pt x="334" y="0"/>
                  </a:moveTo>
                  <a:cubicBezTo>
                    <a:pt x="0" y="0"/>
                    <a:pt x="0" y="524"/>
                    <a:pt x="334" y="524"/>
                  </a:cubicBezTo>
                  <a:cubicBezTo>
                    <a:pt x="667" y="52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9"/>
            <p:cNvSpPr/>
            <p:nvPr/>
          </p:nvSpPr>
          <p:spPr>
            <a:xfrm rot="10800000" flipH="1">
              <a:off x="7663580" y="1558697"/>
              <a:ext cx="57691" cy="44614"/>
            </a:xfrm>
            <a:custGeom>
              <a:avLst/>
              <a:gdLst/>
              <a:ahLst/>
              <a:cxnLst/>
              <a:rect l="l" t="t" r="r" b="b"/>
              <a:pathLst>
                <a:path w="525" h="406" extrusionOk="0">
                  <a:moveTo>
                    <a:pt x="262" y="1"/>
                  </a:moveTo>
                  <a:cubicBezTo>
                    <a:pt x="0" y="1"/>
                    <a:pt x="0" y="406"/>
                    <a:pt x="262" y="406"/>
                  </a:cubicBezTo>
                  <a:cubicBezTo>
                    <a:pt x="524" y="406"/>
                    <a:pt x="524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9"/>
            <p:cNvSpPr/>
            <p:nvPr/>
          </p:nvSpPr>
          <p:spPr>
            <a:xfrm rot="10800000" flipH="1">
              <a:off x="7519629" y="1491996"/>
              <a:ext cx="70768" cy="53735"/>
            </a:xfrm>
            <a:custGeom>
              <a:avLst/>
              <a:gdLst/>
              <a:ahLst/>
              <a:cxnLst/>
              <a:rect l="l" t="t" r="r" b="b"/>
              <a:pathLst>
                <a:path w="644" h="489" extrusionOk="0">
                  <a:moveTo>
                    <a:pt x="322" y="1"/>
                  </a:moveTo>
                  <a:cubicBezTo>
                    <a:pt x="1" y="1"/>
                    <a:pt x="1" y="489"/>
                    <a:pt x="322" y="489"/>
                  </a:cubicBezTo>
                  <a:cubicBezTo>
                    <a:pt x="644" y="489"/>
                    <a:pt x="644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9"/>
            <p:cNvSpPr/>
            <p:nvPr/>
          </p:nvSpPr>
          <p:spPr>
            <a:xfrm rot="10800000" flipH="1">
              <a:off x="7765665" y="1448810"/>
              <a:ext cx="74614" cy="57691"/>
            </a:xfrm>
            <a:custGeom>
              <a:avLst/>
              <a:gdLst/>
              <a:ahLst/>
              <a:cxnLst/>
              <a:rect l="l" t="t" r="r" b="b"/>
              <a:pathLst>
                <a:path w="679" h="525" extrusionOk="0">
                  <a:moveTo>
                    <a:pt x="345" y="1"/>
                  </a:moveTo>
                  <a:cubicBezTo>
                    <a:pt x="0" y="1"/>
                    <a:pt x="0" y="525"/>
                    <a:pt x="345" y="525"/>
                  </a:cubicBezTo>
                  <a:cubicBezTo>
                    <a:pt x="679" y="525"/>
                    <a:pt x="679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10800000" flipH="1">
              <a:off x="7646548" y="1736604"/>
              <a:ext cx="78679" cy="60328"/>
            </a:xfrm>
            <a:custGeom>
              <a:avLst/>
              <a:gdLst/>
              <a:ahLst/>
              <a:cxnLst/>
              <a:rect l="l" t="t" r="r" b="b"/>
              <a:pathLst>
                <a:path w="716" h="549" extrusionOk="0">
                  <a:moveTo>
                    <a:pt x="358" y="1"/>
                  </a:moveTo>
                  <a:cubicBezTo>
                    <a:pt x="1" y="1"/>
                    <a:pt x="1" y="549"/>
                    <a:pt x="358" y="549"/>
                  </a:cubicBezTo>
                  <a:cubicBezTo>
                    <a:pt x="715" y="549"/>
                    <a:pt x="715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9"/>
            <p:cNvSpPr/>
            <p:nvPr/>
          </p:nvSpPr>
          <p:spPr>
            <a:xfrm rot="10800000" flipH="1">
              <a:off x="7553694" y="1705177"/>
              <a:ext cx="17142" cy="13187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72" y="0"/>
                  </a:moveTo>
                  <a:cubicBezTo>
                    <a:pt x="0" y="0"/>
                    <a:pt x="0" y="119"/>
                    <a:pt x="72" y="119"/>
                  </a:cubicBezTo>
                  <a:cubicBezTo>
                    <a:pt x="155" y="119"/>
                    <a:pt x="155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9"/>
            <p:cNvSpPr/>
            <p:nvPr/>
          </p:nvSpPr>
          <p:spPr>
            <a:xfrm rot="10800000" flipH="1">
              <a:off x="7807532" y="1682979"/>
              <a:ext cx="73295" cy="56372"/>
            </a:xfrm>
            <a:custGeom>
              <a:avLst/>
              <a:gdLst/>
              <a:ahLst/>
              <a:cxnLst/>
              <a:rect l="l" t="t" r="r" b="b"/>
              <a:pathLst>
                <a:path w="667" h="513" extrusionOk="0">
                  <a:moveTo>
                    <a:pt x="334" y="1"/>
                  </a:moveTo>
                  <a:cubicBezTo>
                    <a:pt x="0" y="1"/>
                    <a:pt x="0" y="513"/>
                    <a:pt x="334" y="513"/>
                  </a:cubicBezTo>
                  <a:cubicBezTo>
                    <a:pt x="667" y="513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9"/>
            <p:cNvSpPr/>
            <p:nvPr/>
          </p:nvSpPr>
          <p:spPr>
            <a:xfrm rot="10800000" flipH="1">
              <a:off x="7480399" y="1820338"/>
              <a:ext cx="108679" cy="85163"/>
            </a:xfrm>
            <a:custGeom>
              <a:avLst/>
              <a:gdLst/>
              <a:ahLst/>
              <a:cxnLst/>
              <a:rect l="l" t="t" r="r" b="b"/>
              <a:pathLst>
                <a:path w="989" h="775" extrusionOk="0">
                  <a:moveTo>
                    <a:pt x="489" y="1"/>
                  </a:moveTo>
                  <a:cubicBezTo>
                    <a:pt x="1" y="1"/>
                    <a:pt x="1" y="775"/>
                    <a:pt x="489" y="775"/>
                  </a:cubicBezTo>
                  <a:cubicBezTo>
                    <a:pt x="989" y="775"/>
                    <a:pt x="98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9"/>
            <p:cNvSpPr/>
            <p:nvPr/>
          </p:nvSpPr>
          <p:spPr>
            <a:xfrm rot="10800000" flipH="1">
              <a:off x="7747314" y="1936818"/>
              <a:ext cx="111316" cy="86372"/>
            </a:xfrm>
            <a:custGeom>
              <a:avLst/>
              <a:gdLst/>
              <a:ahLst/>
              <a:cxnLst/>
              <a:rect l="l" t="t" r="r" b="b"/>
              <a:pathLst>
                <a:path w="1013" h="786" extrusionOk="0">
                  <a:moveTo>
                    <a:pt x="512" y="0"/>
                  </a:moveTo>
                  <a:cubicBezTo>
                    <a:pt x="0" y="0"/>
                    <a:pt x="0" y="786"/>
                    <a:pt x="512" y="786"/>
                  </a:cubicBezTo>
                  <a:cubicBezTo>
                    <a:pt x="1013" y="786"/>
                    <a:pt x="1013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9"/>
            <p:cNvSpPr/>
            <p:nvPr/>
          </p:nvSpPr>
          <p:spPr>
            <a:xfrm rot="10800000" flipH="1">
              <a:off x="7411061" y="1673859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1"/>
                  </a:moveTo>
                  <a:cubicBezTo>
                    <a:pt x="1" y="1"/>
                    <a:pt x="1" y="572"/>
                    <a:pt x="370" y="572"/>
                  </a:cubicBezTo>
                  <a:cubicBezTo>
                    <a:pt x="739" y="572"/>
                    <a:pt x="739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9"/>
            <p:cNvSpPr/>
            <p:nvPr/>
          </p:nvSpPr>
          <p:spPr>
            <a:xfrm rot="10800000" flipH="1">
              <a:off x="7367875" y="1379472"/>
              <a:ext cx="57691" cy="44504"/>
            </a:xfrm>
            <a:custGeom>
              <a:avLst/>
              <a:gdLst/>
              <a:ahLst/>
              <a:cxnLst/>
              <a:rect l="l" t="t" r="r" b="b"/>
              <a:pathLst>
                <a:path w="525" h="405" extrusionOk="0">
                  <a:moveTo>
                    <a:pt x="263" y="0"/>
                  </a:moveTo>
                  <a:cubicBezTo>
                    <a:pt x="1" y="0"/>
                    <a:pt x="1" y="405"/>
                    <a:pt x="263" y="405"/>
                  </a:cubicBezTo>
                  <a:cubicBezTo>
                    <a:pt x="525" y="405"/>
                    <a:pt x="525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9"/>
            <p:cNvSpPr/>
            <p:nvPr/>
          </p:nvSpPr>
          <p:spPr>
            <a:xfrm rot="10800000" flipH="1">
              <a:off x="7844125" y="1545621"/>
              <a:ext cx="59010" cy="56372"/>
            </a:xfrm>
            <a:custGeom>
              <a:avLst/>
              <a:gdLst/>
              <a:ahLst/>
              <a:cxnLst/>
              <a:rect l="l" t="t" r="r" b="b"/>
              <a:pathLst>
                <a:path w="537" h="513" extrusionOk="0">
                  <a:moveTo>
                    <a:pt x="251" y="1"/>
                  </a:moveTo>
                  <a:cubicBezTo>
                    <a:pt x="203" y="1"/>
                    <a:pt x="167" y="13"/>
                    <a:pt x="120" y="37"/>
                  </a:cubicBezTo>
                  <a:cubicBezTo>
                    <a:pt x="84" y="60"/>
                    <a:pt x="60" y="84"/>
                    <a:pt x="36" y="132"/>
                  </a:cubicBezTo>
                  <a:cubicBezTo>
                    <a:pt x="12" y="168"/>
                    <a:pt x="1" y="215"/>
                    <a:pt x="1" y="251"/>
                  </a:cubicBezTo>
                  <a:cubicBezTo>
                    <a:pt x="1" y="298"/>
                    <a:pt x="12" y="346"/>
                    <a:pt x="36" y="382"/>
                  </a:cubicBezTo>
                  <a:cubicBezTo>
                    <a:pt x="60" y="418"/>
                    <a:pt x="84" y="453"/>
                    <a:pt x="120" y="477"/>
                  </a:cubicBezTo>
                  <a:cubicBezTo>
                    <a:pt x="167" y="501"/>
                    <a:pt x="203" y="513"/>
                    <a:pt x="251" y="513"/>
                  </a:cubicBezTo>
                  <a:cubicBezTo>
                    <a:pt x="298" y="513"/>
                    <a:pt x="334" y="501"/>
                    <a:pt x="382" y="477"/>
                  </a:cubicBezTo>
                  <a:cubicBezTo>
                    <a:pt x="393" y="465"/>
                    <a:pt x="417" y="453"/>
                    <a:pt x="429" y="453"/>
                  </a:cubicBezTo>
                  <a:cubicBezTo>
                    <a:pt x="465" y="429"/>
                    <a:pt x="489" y="406"/>
                    <a:pt x="513" y="370"/>
                  </a:cubicBezTo>
                  <a:cubicBezTo>
                    <a:pt x="524" y="334"/>
                    <a:pt x="536" y="298"/>
                    <a:pt x="536" y="263"/>
                  </a:cubicBezTo>
                  <a:cubicBezTo>
                    <a:pt x="536" y="215"/>
                    <a:pt x="524" y="179"/>
                    <a:pt x="513" y="144"/>
                  </a:cubicBezTo>
                  <a:cubicBezTo>
                    <a:pt x="489" y="108"/>
                    <a:pt x="465" y="84"/>
                    <a:pt x="429" y="60"/>
                  </a:cubicBezTo>
                  <a:cubicBezTo>
                    <a:pt x="417" y="48"/>
                    <a:pt x="393" y="48"/>
                    <a:pt x="382" y="37"/>
                  </a:cubicBezTo>
                  <a:cubicBezTo>
                    <a:pt x="334" y="13"/>
                    <a:pt x="29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9"/>
            <p:cNvSpPr/>
            <p:nvPr/>
          </p:nvSpPr>
          <p:spPr>
            <a:xfrm rot="10800000" flipH="1">
              <a:off x="7925221" y="1761438"/>
              <a:ext cx="85163" cy="65603"/>
            </a:xfrm>
            <a:custGeom>
              <a:avLst/>
              <a:gdLst/>
              <a:ahLst/>
              <a:cxnLst/>
              <a:rect l="l" t="t" r="r" b="b"/>
              <a:pathLst>
                <a:path w="775" h="597" extrusionOk="0">
                  <a:moveTo>
                    <a:pt x="394" y="1"/>
                  </a:moveTo>
                  <a:cubicBezTo>
                    <a:pt x="1" y="1"/>
                    <a:pt x="1" y="596"/>
                    <a:pt x="394" y="596"/>
                  </a:cubicBezTo>
                  <a:cubicBezTo>
                    <a:pt x="775" y="596"/>
                    <a:pt x="775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9"/>
            <p:cNvSpPr/>
            <p:nvPr/>
          </p:nvSpPr>
          <p:spPr>
            <a:xfrm rot="10800000" flipH="1">
              <a:off x="8045657" y="1425185"/>
              <a:ext cx="79888" cy="62966"/>
            </a:xfrm>
            <a:custGeom>
              <a:avLst/>
              <a:gdLst/>
              <a:ahLst/>
              <a:cxnLst/>
              <a:rect l="l" t="t" r="r" b="b"/>
              <a:pathLst>
                <a:path w="727" h="573" extrusionOk="0">
                  <a:moveTo>
                    <a:pt x="357" y="1"/>
                  </a:moveTo>
                  <a:cubicBezTo>
                    <a:pt x="0" y="1"/>
                    <a:pt x="0" y="572"/>
                    <a:pt x="357" y="572"/>
                  </a:cubicBezTo>
                  <a:cubicBezTo>
                    <a:pt x="726" y="572"/>
                    <a:pt x="726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9"/>
            <p:cNvSpPr/>
            <p:nvPr/>
          </p:nvSpPr>
          <p:spPr>
            <a:xfrm rot="10800000" flipH="1">
              <a:off x="7812697" y="1269475"/>
              <a:ext cx="76042" cy="59010"/>
            </a:xfrm>
            <a:custGeom>
              <a:avLst/>
              <a:gdLst/>
              <a:ahLst/>
              <a:cxnLst/>
              <a:rect l="l" t="t" r="r" b="b"/>
              <a:pathLst>
                <a:path w="692" h="537" extrusionOk="0">
                  <a:moveTo>
                    <a:pt x="346" y="0"/>
                  </a:moveTo>
                  <a:cubicBezTo>
                    <a:pt x="13" y="12"/>
                    <a:pt x="1" y="536"/>
                    <a:pt x="346" y="536"/>
                  </a:cubicBezTo>
                  <a:cubicBezTo>
                    <a:pt x="691" y="536"/>
                    <a:pt x="691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9"/>
            <p:cNvSpPr/>
            <p:nvPr/>
          </p:nvSpPr>
          <p:spPr>
            <a:xfrm rot="10800000" flipH="1">
              <a:off x="8001153" y="1573092"/>
              <a:ext cx="70768" cy="77251"/>
            </a:xfrm>
            <a:custGeom>
              <a:avLst/>
              <a:gdLst/>
              <a:ahLst/>
              <a:cxnLst/>
              <a:rect l="l" t="t" r="r" b="b"/>
              <a:pathLst>
                <a:path w="644" h="703" extrusionOk="0">
                  <a:moveTo>
                    <a:pt x="322" y="0"/>
                  </a:moveTo>
                  <a:cubicBezTo>
                    <a:pt x="298" y="12"/>
                    <a:pt x="262" y="12"/>
                    <a:pt x="238" y="12"/>
                  </a:cubicBezTo>
                  <a:cubicBezTo>
                    <a:pt x="191" y="36"/>
                    <a:pt x="143" y="60"/>
                    <a:pt x="107" y="96"/>
                  </a:cubicBezTo>
                  <a:cubicBezTo>
                    <a:pt x="84" y="119"/>
                    <a:pt x="72" y="143"/>
                    <a:pt x="48" y="167"/>
                  </a:cubicBezTo>
                  <a:cubicBezTo>
                    <a:pt x="24" y="215"/>
                    <a:pt x="12" y="262"/>
                    <a:pt x="12" y="322"/>
                  </a:cubicBezTo>
                  <a:cubicBezTo>
                    <a:pt x="12" y="346"/>
                    <a:pt x="12" y="358"/>
                    <a:pt x="0" y="381"/>
                  </a:cubicBezTo>
                  <a:cubicBezTo>
                    <a:pt x="0" y="429"/>
                    <a:pt x="12" y="465"/>
                    <a:pt x="36" y="500"/>
                  </a:cubicBezTo>
                  <a:cubicBezTo>
                    <a:pt x="48" y="548"/>
                    <a:pt x="72" y="584"/>
                    <a:pt x="96" y="608"/>
                  </a:cubicBezTo>
                  <a:cubicBezTo>
                    <a:pt x="131" y="643"/>
                    <a:pt x="167" y="667"/>
                    <a:pt x="203" y="679"/>
                  </a:cubicBezTo>
                  <a:cubicBezTo>
                    <a:pt x="238" y="691"/>
                    <a:pt x="286" y="703"/>
                    <a:pt x="322" y="703"/>
                  </a:cubicBezTo>
                  <a:cubicBezTo>
                    <a:pt x="357" y="703"/>
                    <a:pt x="381" y="691"/>
                    <a:pt x="417" y="691"/>
                  </a:cubicBezTo>
                  <a:cubicBezTo>
                    <a:pt x="465" y="679"/>
                    <a:pt x="512" y="643"/>
                    <a:pt x="548" y="608"/>
                  </a:cubicBezTo>
                  <a:cubicBezTo>
                    <a:pt x="572" y="584"/>
                    <a:pt x="584" y="572"/>
                    <a:pt x="608" y="548"/>
                  </a:cubicBezTo>
                  <a:cubicBezTo>
                    <a:pt x="631" y="488"/>
                    <a:pt x="643" y="441"/>
                    <a:pt x="643" y="381"/>
                  </a:cubicBezTo>
                  <a:cubicBezTo>
                    <a:pt x="643" y="358"/>
                    <a:pt x="643" y="346"/>
                    <a:pt x="643" y="322"/>
                  </a:cubicBezTo>
                  <a:cubicBezTo>
                    <a:pt x="643" y="274"/>
                    <a:pt x="631" y="238"/>
                    <a:pt x="619" y="203"/>
                  </a:cubicBezTo>
                  <a:cubicBezTo>
                    <a:pt x="596" y="155"/>
                    <a:pt x="584" y="119"/>
                    <a:pt x="548" y="96"/>
                  </a:cubicBezTo>
                  <a:cubicBezTo>
                    <a:pt x="524" y="60"/>
                    <a:pt x="488" y="48"/>
                    <a:pt x="453" y="36"/>
                  </a:cubicBezTo>
                  <a:cubicBezTo>
                    <a:pt x="405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9"/>
            <p:cNvSpPr/>
            <p:nvPr/>
          </p:nvSpPr>
          <p:spPr>
            <a:xfrm rot="10800000" flipH="1">
              <a:off x="8278507" y="1346726"/>
              <a:ext cx="53735" cy="41977"/>
            </a:xfrm>
            <a:custGeom>
              <a:avLst/>
              <a:gdLst/>
              <a:ahLst/>
              <a:cxnLst/>
              <a:rect l="l" t="t" r="r" b="b"/>
              <a:pathLst>
                <a:path w="489" h="382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489" y="382"/>
                    <a:pt x="48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9"/>
            <p:cNvSpPr/>
            <p:nvPr/>
          </p:nvSpPr>
          <p:spPr>
            <a:xfrm rot="10800000" flipH="1">
              <a:off x="8163346" y="1571774"/>
              <a:ext cx="78679" cy="60218"/>
            </a:xfrm>
            <a:custGeom>
              <a:avLst/>
              <a:gdLst/>
              <a:ahLst/>
              <a:cxnLst/>
              <a:rect l="l" t="t" r="r" b="b"/>
              <a:pathLst>
                <a:path w="716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15" y="548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9"/>
            <p:cNvSpPr/>
            <p:nvPr/>
          </p:nvSpPr>
          <p:spPr>
            <a:xfrm rot="10800000" flipH="1">
              <a:off x="8162027" y="186616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0"/>
                  </a:moveTo>
                  <a:cubicBezTo>
                    <a:pt x="1" y="0"/>
                    <a:pt x="1" y="572"/>
                    <a:pt x="370" y="572"/>
                  </a:cubicBezTo>
                  <a:cubicBezTo>
                    <a:pt x="739" y="572"/>
                    <a:pt x="739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9"/>
            <p:cNvSpPr/>
            <p:nvPr/>
          </p:nvSpPr>
          <p:spPr>
            <a:xfrm rot="10800000" flipH="1">
              <a:off x="7885991" y="1892314"/>
              <a:ext cx="68130" cy="52416"/>
            </a:xfrm>
            <a:custGeom>
              <a:avLst/>
              <a:gdLst/>
              <a:ahLst/>
              <a:cxnLst/>
              <a:rect l="l" t="t" r="r" b="b"/>
              <a:pathLst>
                <a:path w="620" h="477" extrusionOk="0">
                  <a:moveTo>
                    <a:pt x="310" y="0"/>
                  </a:moveTo>
                  <a:cubicBezTo>
                    <a:pt x="1" y="0"/>
                    <a:pt x="1" y="477"/>
                    <a:pt x="310" y="477"/>
                  </a:cubicBezTo>
                  <a:cubicBezTo>
                    <a:pt x="620" y="477"/>
                    <a:pt x="620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9"/>
            <p:cNvSpPr/>
            <p:nvPr/>
          </p:nvSpPr>
          <p:spPr>
            <a:xfrm rot="10800000" flipH="1">
              <a:off x="8049503" y="2084616"/>
              <a:ext cx="85163" cy="65493"/>
            </a:xfrm>
            <a:custGeom>
              <a:avLst/>
              <a:gdLst/>
              <a:ahLst/>
              <a:cxnLst/>
              <a:rect l="l" t="t" r="r" b="b"/>
              <a:pathLst>
                <a:path w="775" h="596" extrusionOk="0">
                  <a:moveTo>
                    <a:pt x="394" y="0"/>
                  </a:moveTo>
                  <a:cubicBezTo>
                    <a:pt x="13" y="0"/>
                    <a:pt x="1" y="595"/>
                    <a:pt x="394" y="595"/>
                  </a:cubicBezTo>
                  <a:cubicBezTo>
                    <a:pt x="775" y="595"/>
                    <a:pt x="775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9"/>
            <p:cNvSpPr/>
            <p:nvPr/>
          </p:nvSpPr>
          <p:spPr>
            <a:xfrm rot="10800000" flipH="1">
              <a:off x="8086205" y="2301752"/>
              <a:ext cx="95602" cy="73405"/>
            </a:xfrm>
            <a:custGeom>
              <a:avLst/>
              <a:gdLst/>
              <a:ahLst/>
              <a:cxnLst/>
              <a:rect l="l" t="t" r="r" b="b"/>
              <a:pathLst>
                <a:path w="870" h="668" extrusionOk="0">
                  <a:moveTo>
                    <a:pt x="429" y="0"/>
                  </a:moveTo>
                  <a:cubicBezTo>
                    <a:pt x="0" y="0"/>
                    <a:pt x="0" y="667"/>
                    <a:pt x="429" y="667"/>
                  </a:cubicBezTo>
                  <a:cubicBezTo>
                    <a:pt x="869" y="667"/>
                    <a:pt x="869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9"/>
            <p:cNvSpPr/>
            <p:nvPr/>
          </p:nvSpPr>
          <p:spPr>
            <a:xfrm rot="10800000" flipH="1">
              <a:off x="7670174" y="2181426"/>
              <a:ext cx="86372" cy="65493"/>
            </a:xfrm>
            <a:custGeom>
              <a:avLst/>
              <a:gdLst/>
              <a:ahLst/>
              <a:cxnLst/>
              <a:rect l="l" t="t" r="r" b="b"/>
              <a:pathLst>
                <a:path w="786" h="596" extrusionOk="0">
                  <a:moveTo>
                    <a:pt x="393" y="0"/>
                  </a:moveTo>
                  <a:cubicBezTo>
                    <a:pt x="0" y="0"/>
                    <a:pt x="0" y="595"/>
                    <a:pt x="393" y="595"/>
                  </a:cubicBezTo>
                  <a:cubicBezTo>
                    <a:pt x="786" y="595"/>
                    <a:pt x="78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9"/>
            <p:cNvSpPr/>
            <p:nvPr/>
          </p:nvSpPr>
          <p:spPr>
            <a:xfrm rot="10800000" flipH="1">
              <a:off x="7484355" y="2085934"/>
              <a:ext cx="45933" cy="35494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192" y="1"/>
                  </a:moveTo>
                  <a:cubicBezTo>
                    <a:pt x="0" y="1"/>
                    <a:pt x="4" y="323"/>
                    <a:pt x="203" y="323"/>
                  </a:cubicBezTo>
                  <a:cubicBezTo>
                    <a:pt x="417" y="323"/>
                    <a:pt x="417" y="1"/>
                    <a:pt x="203" y="1"/>
                  </a:cubicBezTo>
                  <a:cubicBezTo>
                    <a:pt x="199" y="1"/>
                    <a:pt x="196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9"/>
            <p:cNvSpPr/>
            <p:nvPr/>
          </p:nvSpPr>
          <p:spPr>
            <a:xfrm rot="10800000" flipH="1">
              <a:off x="7791818" y="2617127"/>
              <a:ext cx="64174" cy="48460"/>
            </a:xfrm>
            <a:custGeom>
              <a:avLst/>
              <a:gdLst/>
              <a:ahLst/>
              <a:cxnLst/>
              <a:rect l="l" t="t" r="r" b="b"/>
              <a:pathLst>
                <a:path w="584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cubicBezTo>
                    <a:pt x="584" y="441"/>
                    <a:pt x="58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9"/>
            <p:cNvSpPr/>
            <p:nvPr/>
          </p:nvSpPr>
          <p:spPr>
            <a:xfrm rot="10800000" flipH="1">
              <a:off x="7484355" y="2516361"/>
              <a:ext cx="72086" cy="56372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0" y="0"/>
                    <a:pt x="0" y="512"/>
                    <a:pt x="334" y="512"/>
                  </a:cubicBezTo>
                  <a:cubicBezTo>
                    <a:pt x="655" y="512"/>
                    <a:pt x="655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9"/>
            <p:cNvSpPr/>
            <p:nvPr/>
          </p:nvSpPr>
          <p:spPr>
            <a:xfrm rot="10800000" flipH="1">
              <a:off x="7619076" y="2822506"/>
              <a:ext cx="65493" cy="72086"/>
            </a:xfrm>
            <a:custGeom>
              <a:avLst/>
              <a:gdLst/>
              <a:ahLst/>
              <a:cxnLst/>
              <a:rect l="l" t="t" r="r" b="b"/>
              <a:pathLst>
                <a:path w="596" h="656" extrusionOk="0">
                  <a:moveTo>
                    <a:pt x="298" y="0"/>
                  </a:moveTo>
                  <a:cubicBezTo>
                    <a:pt x="263" y="0"/>
                    <a:pt x="239" y="12"/>
                    <a:pt x="215" y="12"/>
                  </a:cubicBezTo>
                  <a:cubicBezTo>
                    <a:pt x="167" y="24"/>
                    <a:pt x="120" y="48"/>
                    <a:pt x="84" y="96"/>
                  </a:cubicBezTo>
                  <a:cubicBezTo>
                    <a:pt x="72" y="108"/>
                    <a:pt x="48" y="131"/>
                    <a:pt x="36" y="155"/>
                  </a:cubicBezTo>
                  <a:cubicBezTo>
                    <a:pt x="13" y="203"/>
                    <a:pt x="1" y="251"/>
                    <a:pt x="1" y="298"/>
                  </a:cubicBezTo>
                  <a:cubicBezTo>
                    <a:pt x="1" y="322"/>
                    <a:pt x="1" y="346"/>
                    <a:pt x="1" y="370"/>
                  </a:cubicBezTo>
                  <a:cubicBezTo>
                    <a:pt x="1" y="405"/>
                    <a:pt x="13" y="441"/>
                    <a:pt x="24" y="477"/>
                  </a:cubicBezTo>
                  <a:cubicBezTo>
                    <a:pt x="36" y="512"/>
                    <a:pt x="60" y="548"/>
                    <a:pt x="84" y="572"/>
                  </a:cubicBezTo>
                  <a:cubicBezTo>
                    <a:pt x="120" y="596"/>
                    <a:pt x="144" y="620"/>
                    <a:pt x="179" y="632"/>
                  </a:cubicBezTo>
                  <a:cubicBezTo>
                    <a:pt x="215" y="655"/>
                    <a:pt x="263" y="655"/>
                    <a:pt x="298" y="655"/>
                  </a:cubicBezTo>
                  <a:cubicBezTo>
                    <a:pt x="322" y="655"/>
                    <a:pt x="346" y="655"/>
                    <a:pt x="382" y="643"/>
                  </a:cubicBezTo>
                  <a:cubicBezTo>
                    <a:pt x="429" y="632"/>
                    <a:pt x="465" y="608"/>
                    <a:pt x="501" y="572"/>
                  </a:cubicBezTo>
                  <a:cubicBezTo>
                    <a:pt x="525" y="548"/>
                    <a:pt x="536" y="536"/>
                    <a:pt x="548" y="512"/>
                  </a:cubicBezTo>
                  <a:cubicBezTo>
                    <a:pt x="572" y="465"/>
                    <a:pt x="584" y="417"/>
                    <a:pt x="584" y="358"/>
                  </a:cubicBezTo>
                  <a:cubicBezTo>
                    <a:pt x="596" y="346"/>
                    <a:pt x="596" y="322"/>
                    <a:pt x="596" y="298"/>
                  </a:cubicBezTo>
                  <a:cubicBezTo>
                    <a:pt x="596" y="262"/>
                    <a:pt x="584" y="227"/>
                    <a:pt x="572" y="191"/>
                  </a:cubicBezTo>
                  <a:cubicBezTo>
                    <a:pt x="560" y="143"/>
                    <a:pt x="536" y="120"/>
                    <a:pt x="501" y="84"/>
                  </a:cubicBezTo>
                  <a:cubicBezTo>
                    <a:pt x="477" y="60"/>
                    <a:pt x="441" y="36"/>
                    <a:pt x="405" y="24"/>
                  </a:cubicBezTo>
                  <a:cubicBezTo>
                    <a:pt x="370" y="12"/>
                    <a:pt x="334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9"/>
            <p:cNvSpPr/>
            <p:nvPr/>
          </p:nvSpPr>
          <p:spPr>
            <a:xfrm rot="10800000" flipH="1">
              <a:off x="7435895" y="2839538"/>
              <a:ext cx="73405" cy="57691"/>
            </a:xfrm>
            <a:custGeom>
              <a:avLst/>
              <a:gdLst/>
              <a:ahLst/>
              <a:cxnLst/>
              <a:rect l="l" t="t" r="r" b="b"/>
              <a:pathLst>
                <a:path w="668" h="525" extrusionOk="0">
                  <a:moveTo>
                    <a:pt x="334" y="1"/>
                  </a:moveTo>
                  <a:cubicBezTo>
                    <a:pt x="1" y="1"/>
                    <a:pt x="1" y="525"/>
                    <a:pt x="334" y="525"/>
                  </a:cubicBezTo>
                  <a:cubicBezTo>
                    <a:pt x="668" y="52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9"/>
            <p:cNvSpPr/>
            <p:nvPr/>
          </p:nvSpPr>
          <p:spPr>
            <a:xfrm rot="10800000" flipH="1">
              <a:off x="7541936" y="305019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69" y="0"/>
                  </a:moveTo>
                  <a:cubicBezTo>
                    <a:pt x="0" y="0"/>
                    <a:pt x="0" y="572"/>
                    <a:pt x="369" y="572"/>
                  </a:cubicBezTo>
                  <a:cubicBezTo>
                    <a:pt x="738" y="572"/>
                    <a:pt x="738" y="0"/>
                    <a:pt x="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9"/>
            <p:cNvSpPr/>
            <p:nvPr/>
          </p:nvSpPr>
          <p:spPr>
            <a:xfrm rot="10800000" flipH="1">
              <a:off x="7496113" y="3269965"/>
              <a:ext cx="62856" cy="49889"/>
            </a:xfrm>
            <a:custGeom>
              <a:avLst/>
              <a:gdLst/>
              <a:ahLst/>
              <a:cxnLst/>
              <a:rect l="l" t="t" r="r" b="b"/>
              <a:pathLst>
                <a:path w="572" h="454" extrusionOk="0">
                  <a:moveTo>
                    <a:pt x="286" y="1"/>
                  </a:moveTo>
                  <a:cubicBezTo>
                    <a:pt x="0" y="1"/>
                    <a:pt x="0" y="453"/>
                    <a:pt x="286" y="453"/>
                  </a:cubicBezTo>
                  <a:cubicBezTo>
                    <a:pt x="572" y="453"/>
                    <a:pt x="572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9"/>
            <p:cNvSpPr/>
            <p:nvPr/>
          </p:nvSpPr>
          <p:spPr>
            <a:xfrm rot="10800000" flipH="1">
              <a:off x="7728963" y="2465373"/>
              <a:ext cx="78679" cy="61537"/>
            </a:xfrm>
            <a:custGeom>
              <a:avLst/>
              <a:gdLst/>
              <a:ahLst/>
              <a:cxnLst/>
              <a:rect l="l" t="t" r="r" b="b"/>
              <a:pathLst>
                <a:path w="716" h="560" extrusionOk="0">
                  <a:moveTo>
                    <a:pt x="358" y="0"/>
                  </a:moveTo>
                  <a:cubicBezTo>
                    <a:pt x="1" y="0"/>
                    <a:pt x="1" y="560"/>
                    <a:pt x="358" y="560"/>
                  </a:cubicBezTo>
                  <a:cubicBezTo>
                    <a:pt x="715" y="560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9"/>
            <p:cNvSpPr/>
            <p:nvPr/>
          </p:nvSpPr>
          <p:spPr>
            <a:xfrm rot="10800000" flipH="1">
              <a:off x="8571575" y="1430459"/>
              <a:ext cx="87800" cy="66812"/>
            </a:xfrm>
            <a:custGeom>
              <a:avLst/>
              <a:gdLst/>
              <a:ahLst/>
              <a:cxnLst/>
              <a:rect l="l" t="t" r="r" b="b"/>
              <a:pathLst>
                <a:path w="799" h="608" extrusionOk="0">
                  <a:moveTo>
                    <a:pt x="405" y="0"/>
                  </a:moveTo>
                  <a:cubicBezTo>
                    <a:pt x="0" y="0"/>
                    <a:pt x="0" y="608"/>
                    <a:pt x="405" y="608"/>
                  </a:cubicBezTo>
                  <a:cubicBezTo>
                    <a:pt x="798" y="608"/>
                    <a:pt x="798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19"/>
          <p:cNvSpPr txBox="1">
            <a:spLocks noGrp="1"/>
          </p:cNvSpPr>
          <p:nvPr>
            <p:ph type="title"/>
          </p:nvPr>
        </p:nvSpPr>
        <p:spPr>
          <a:xfrm>
            <a:off x="713250" y="5486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19"/>
          <p:cNvSpPr txBox="1">
            <a:spLocks noGrp="1"/>
          </p:cNvSpPr>
          <p:nvPr>
            <p:ph type="subTitle" idx="1"/>
          </p:nvPr>
        </p:nvSpPr>
        <p:spPr>
          <a:xfrm>
            <a:off x="698350" y="1515875"/>
            <a:ext cx="6016200" cy="25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5200"/>
              </a:buClr>
              <a:buSzPts val="1400"/>
              <a:buFont typeface="Anaheim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808" name="Google Shape;808;p19"/>
          <p:cNvGrpSpPr/>
          <p:nvPr/>
        </p:nvGrpSpPr>
        <p:grpSpPr>
          <a:xfrm rot="-5005804" flipH="1">
            <a:off x="7323628" y="-88799"/>
            <a:ext cx="805498" cy="989535"/>
            <a:chOff x="2199075" y="2670475"/>
            <a:chExt cx="141700" cy="174075"/>
          </a:xfrm>
        </p:grpSpPr>
        <p:sp>
          <p:nvSpPr>
            <p:cNvPr id="809" name="Google Shape;809;p19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9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9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9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9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9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9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9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9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9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9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9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9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21"/>
          <p:cNvPicPr preferRelativeResize="0"/>
          <p:nvPr/>
        </p:nvPicPr>
        <p:blipFill rotWithShape="1">
          <a:blip r:embed="rId2">
            <a:alphaModFix amt="90000"/>
          </a:blip>
          <a:srcRect l="40584" t="31049" r="11511" b="34246"/>
          <a:stretch/>
        </p:blipFill>
        <p:spPr>
          <a:xfrm>
            <a:off x="6520600" y="-380812"/>
            <a:ext cx="4063200" cy="16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21"/>
          <p:cNvPicPr preferRelativeResize="0"/>
          <p:nvPr/>
        </p:nvPicPr>
        <p:blipFill rotWithShape="1">
          <a:blip r:embed="rId3">
            <a:alphaModFix amt="68000"/>
          </a:blip>
          <a:srcRect l="34546" t="34930" r="34246" b="45890"/>
          <a:stretch/>
        </p:blipFill>
        <p:spPr>
          <a:xfrm rot="10800000">
            <a:off x="7126463" y="271287"/>
            <a:ext cx="4042574" cy="1397426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21"/>
          <p:cNvSpPr/>
          <p:nvPr/>
        </p:nvSpPr>
        <p:spPr>
          <a:xfrm rot="10800000" flipH="1">
            <a:off x="246775" y="-76127"/>
            <a:ext cx="539181" cy="4720851"/>
          </a:xfrm>
          <a:custGeom>
            <a:avLst/>
            <a:gdLst/>
            <a:ahLst/>
            <a:cxnLst/>
            <a:rect l="l" t="t" r="r" b="b"/>
            <a:pathLst>
              <a:path w="6297" h="81945" extrusionOk="0">
                <a:moveTo>
                  <a:pt x="6180" y="1"/>
                </a:moveTo>
                <a:cubicBezTo>
                  <a:pt x="6157" y="1"/>
                  <a:pt x="6134" y="12"/>
                  <a:pt x="6120" y="41"/>
                </a:cubicBezTo>
                <a:cubicBezTo>
                  <a:pt x="4810" y="2327"/>
                  <a:pt x="3608" y="4672"/>
                  <a:pt x="2513" y="7065"/>
                </a:cubicBezTo>
                <a:cubicBezTo>
                  <a:pt x="1989" y="8220"/>
                  <a:pt x="1477" y="9387"/>
                  <a:pt x="989" y="10554"/>
                </a:cubicBezTo>
                <a:cubicBezTo>
                  <a:pt x="536" y="11673"/>
                  <a:pt x="0" y="12828"/>
                  <a:pt x="119" y="14066"/>
                </a:cubicBezTo>
                <a:cubicBezTo>
                  <a:pt x="167" y="14673"/>
                  <a:pt x="346" y="15269"/>
                  <a:pt x="512" y="15864"/>
                </a:cubicBezTo>
                <a:cubicBezTo>
                  <a:pt x="679" y="16483"/>
                  <a:pt x="822" y="17126"/>
                  <a:pt x="929" y="17757"/>
                </a:cubicBezTo>
                <a:cubicBezTo>
                  <a:pt x="1155" y="19102"/>
                  <a:pt x="1262" y="20472"/>
                  <a:pt x="1334" y="21841"/>
                </a:cubicBezTo>
                <a:cubicBezTo>
                  <a:pt x="1477" y="24579"/>
                  <a:pt x="1548" y="27306"/>
                  <a:pt x="1501" y="30044"/>
                </a:cubicBezTo>
                <a:cubicBezTo>
                  <a:pt x="1405" y="35557"/>
                  <a:pt x="1036" y="41069"/>
                  <a:pt x="1000" y="46582"/>
                </a:cubicBezTo>
                <a:cubicBezTo>
                  <a:pt x="965" y="52095"/>
                  <a:pt x="1120" y="57607"/>
                  <a:pt x="1179" y="63120"/>
                </a:cubicBezTo>
                <a:cubicBezTo>
                  <a:pt x="1239" y="68632"/>
                  <a:pt x="1322" y="74133"/>
                  <a:pt x="1072" y="79646"/>
                </a:cubicBezTo>
                <a:cubicBezTo>
                  <a:pt x="1036" y="80348"/>
                  <a:pt x="1000" y="81050"/>
                  <a:pt x="965" y="81753"/>
                </a:cubicBezTo>
                <a:cubicBezTo>
                  <a:pt x="959" y="81882"/>
                  <a:pt x="1052" y="81945"/>
                  <a:pt x="1150" y="81945"/>
                </a:cubicBezTo>
                <a:cubicBezTo>
                  <a:pt x="1251" y="81945"/>
                  <a:pt x="1357" y="81879"/>
                  <a:pt x="1370" y="81753"/>
                </a:cubicBezTo>
                <a:cubicBezTo>
                  <a:pt x="1846" y="76288"/>
                  <a:pt x="1739" y="70775"/>
                  <a:pt x="1596" y="65310"/>
                </a:cubicBezTo>
                <a:cubicBezTo>
                  <a:pt x="1453" y="59845"/>
                  <a:pt x="1108" y="54392"/>
                  <a:pt x="1072" y="48927"/>
                </a:cubicBezTo>
                <a:cubicBezTo>
                  <a:pt x="1036" y="43439"/>
                  <a:pt x="1322" y="37962"/>
                  <a:pt x="1524" y="32473"/>
                </a:cubicBezTo>
                <a:cubicBezTo>
                  <a:pt x="1631" y="29747"/>
                  <a:pt x="1715" y="27020"/>
                  <a:pt x="1703" y="24293"/>
                </a:cubicBezTo>
                <a:cubicBezTo>
                  <a:pt x="1703" y="21698"/>
                  <a:pt x="1560" y="19079"/>
                  <a:pt x="917" y="16543"/>
                </a:cubicBezTo>
                <a:cubicBezTo>
                  <a:pt x="584" y="15209"/>
                  <a:pt x="72" y="13947"/>
                  <a:pt x="453" y="12566"/>
                </a:cubicBezTo>
                <a:cubicBezTo>
                  <a:pt x="786" y="11316"/>
                  <a:pt x="1381" y="10113"/>
                  <a:pt x="1905" y="8923"/>
                </a:cubicBezTo>
                <a:cubicBezTo>
                  <a:pt x="2953" y="6517"/>
                  <a:pt x="4096" y="4148"/>
                  <a:pt x="5334" y="1826"/>
                </a:cubicBezTo>
                <a:cubicBezTo>
                  <a:pt x="5644" y="1255"/>
                  <a:pt x="5953" y="695"/>
                  <a:pt x="6263" y="124"/>
                </a:cubicBezTo>
                <a:cubicBezTo>
                  <a:pt x="6296" y="65"/>
                  <a:pt x="6236" y="1"/>
                  <a:pt x="61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0" name="Google Shape;880;p21"/>
          <p:cNvPicPr preferRelativeResize="0"/>
          <p:nvPr/>
        </p:nvPicPr>
        <p:blipFill rotWithShape="1">
          <a:blip r:embed="rId4">
            <a:alphaModFix amt="85000"/>
          </a:blip>
          <a:srcRect l="31205" t="21461" r="31680" b="26711"/>
          <a:stretch/>
        </p:blipFill>
        <p:spPr>
          <a:xfrm rot="10800000">
            <a:off x="5512327" y="3908899"/>
            <a:ext cx="2604874" cy="2046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1" name="Google Shape;881;p21"/>
          <p:cNvGrpSpPr/>
          <p:nvPr/>
        </p:nvGrpSpPr>
        <p:grpSpPr>
          <a:xfrm rot="-3404441" flipH="1">
            <a:off x="7022473" y="564859"/>
            <a:ext cx="1291196" cy="2049896"/>
            <a:chOff x="7367875" y="1269475"/>
            <a:chExt cx="1291501" cy="2050379"/>
          </a:xfrm>
        </p:grpSpPr>
        <p:sp>
          <p:nvSpPr>
            <p:cNvPr id="882" name="Google Shape;882;p21"/>
            <p:cNvSpPr/>
            <p:nvPr/>
          </p:nvSpPr>
          <p:spPr>
            <a:xfrm rot="10800000" flipH="1">
              <a:off x="7594242" y="1338923"/>
              <a:ext cx="73405" cy="57581"/>
            </a:xfrm>
            <a:custGeom>
              <a:avLst/>
              <a:gdLst/>
              <a:ahLst/>
              <a:cxnLst/>
              <a:rect l="l" t="t" r="r" b="b"/>
              <a:pathLst>
                <a:path w="668" h="524" extrusionOk="0">
                  <a:moveTo>
                    <a:pt x="334" y="0"/>
                  </a:moveTo>
                  <a:cubicBezTo>
                    <a:pt x="0" y="0"/>
                    <a:pt x="0" y="524"/>
                    <a:pt x="334" y="524"/>
                  </a:cubicBezTo>
                  <a:cubicBezTo>
                    <a:pt x="667" y="524"/>
                    <a:pt x="667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1"/>
            <p:cNvSpPr/>
            <p:nvPr/>
          </p:nvSpPr>
          <p:spPr>
            <a:xfrm rot="10800000" flipH="1">
              <a:off x="7663580" y="1558697"/>
              <a:ext cx="57691" cy="44614"/>
            </a:xfrm>
            <a:custGeom>
              <a:avLst/>
              <a:gdLst/>
              <a:ahLst/>
              <a:cxnLst/>
              <a:rect l="l" t="t" r="r" b="b"/>
              <a:pathLst>
                <a:path w="525" h="406" extrusionOk="0">
                  <a:moveTo>
                    <a:pt x="262" y="1"/>
                  </a:moveTo>
                  <a:cubicBezTo>
                    <a:pt x="0" y="1"/>
                    <a:pt x="0" y="406"/>
                    <a:pt x="262" y="406"/>
                  </a:cubicBezTo>
                  <a:cubicBezTo>
                    <a:pt x="524" y="406"/>
                    <a:pt x="524" y="1"/>
                    <a:pt x="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1"/>
            <p:cNvSpPr/>
            <p:nvPr/>
          </p:nvSpPr>
          <p:spPr>
            <a:xfrm rot="10800000" flipH="1">
              <a:off x="7519629" y="1491996"/>
              <a:ext cx="70768" cy="53735"/>
            </a:xfrm>
            <a:custGeom>
              <a:avLst/>
              <a:gdLst/>
              <a:ahLst/>
              <a:cxnLst/>
              <a:rect l="l" t="t" r="r" b="b"/>
              <a:pathLst>
                <a:path w="644" h="489" extrusionOk="0">
                  <a:moveTo>
                    <a:pt x="322" y="1"/>
                  </a:moveTo>
                  <a:cubicBezTo>
                    <a:pt x="1" y="1"/>
                    <a:pt x="1" y="489"/>
                    <a:pt x="322" y="489"/>
                  </a:cubicBezTo>
                  <a:cubicBezTo>
                    <a:pt x="644" y="489"/>
                    <a:pt x="644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1"/>
            <p:cNvSpPr/>
            <p:nvPr/>
          </p:nvSpPr>
          <p:spPr>
            <a:xfrm rot="10800000" flipH="1">
              <a:off x="7765665" y="1448810"/>
              <a:ext cx="74614" cy="57691"/>
            </a:xfrm>
            <a:custGeom>
              <a:avLst/>
              <a:gdLst/>
              <a:ahLst/>
              <a:cxnLst/>
              <a:rect l="l" t="t" r="r" b="b"/>
              <a:pathLst>
                <a:path w="679" h="525" extrusionOk="0">
                  <a:moveTo>
                    <a:pt x="345" y="1"/>
                  </a:moveTo>
                  <a:cubicBezTo>
                    <a:pt x="0" y="1"/>
                    <a:pt x="0" y="525"/>
                    <a:pt x="345" y="525"/>
                  </a:cubicBezTo>
                  <a:cubicBezTo>
                    <a:pt x="679" y="525"/>
                    <a:pt x="679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1"/>
            <p:cNvSpPr/>
            <p:nvPr/>
          </p:nvSpPr>
          <p:spPr>
            <a:xfrm rot="10800000" flipH="1">
              <a:off x="7646548" y="1736604"/>
              <a:ext cx="78679" cy="60328"/>
            </a:xfrm>
            <a:custGeom>
              <a:avLst/>
              <a:gdLst/>
              <a:ahLst/>
              <a:cxnLst/>
              <a:rect l="l" t="t" r="r" b="b"/>
              <a:pathLst>
                <a:path w="716" h="549" extrusionOk="0">
                  <a:moveTo>
                    <a:pt x="358" y="1"/>
                  </a:moveTo>
                  <a:cubicBezTo>
                    <a:pt x="1" y="1"/>
                    <a:pt x="1" y="549"/>
                    <a:pt x="358" y="549"/>
                  </a:cubicBezTo>
                  <a:cubicBezTo>
                    <a:pt x="715" y="549"/>
                    <a:pt x="715" y="1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1"/>
            <p:cNvSpPr/>
            <p:nvPr/>
          </p:nvSpPr>
          <p:spPr>
            <a:xfrm rot="10800000" flipH="1">
              <a:off x="7553694" y="1705177"/>
              <a:ext cx="17142" cy="13187"/>
            </a:xfrm>
            <a:custGeom>
              <a:avLst/>
              <a:gdLst/>
              <a:ahLst/>
              <a:cxnLst/>
              <a:rect l="l" t="t" r="r" b="b"/>
              <a:pathLst>
                <a:path w="156" h="120" extrusionOk="0">
                  <a:moveTo>
                    <a:pt x="72" y="0"/>
                  </a:moveTo>
                  <a:cubicBezTo>
                    <a:pt x="0" y="0"/>
                    <a:pt x="0" y="119"/>
                    <a:pt x="72" y="119"/>
                  </a:cubicBezTo>
                  <a:cubicBezTo>
                    <a:pt x="155" y="119"/>
                    <a:pt x="155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1"/>
            <p:cNvSpPr/>
            <p:nvPr/>
          </p:nvSpPr>
          <p:spPr>
            <a:xfrm rot="10800000" flipH="1">
              <a:off x="7807532" y="1682979"/>
              <a:ext cx="73295" cy="56372"/>
            </a:xfrm>
            <a:custGeom>
              <a:avLst/>
              <a:gdLst/>
              <a:ahLst/>
              <a:cxnLst/>
              <a:rect l="l" t="t" r="r" b="b"/>
              <a:pathLst>
                <a:path w="667" h="513" extrusionOk="0">
                  <a:moveTo>
                    <a:pt x="334" y="1"/>
                  </a:moveTo>
                  <a:cubicBezTo>
                    <a:pt x="0" y="1"/>
                    <a:pt x="0" y="513"/>
                    <a:pt x="334" y="513"/>
                  </a:cubicBezTo>
                  <a:cubicBezTo>
                    <a:pt x="667" y="513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1"/>
            <p:cNvSpPr/>
            <p:nvPr/>
          </p:nvSpPr>
          <p:spPr>
            <a:xfrm rot="10800000" flipH="1">
              <a:off x="7480399" y="1820338"/>
              <a:ext cx="108679" cy="85163"/>
            </a:xfrm>
            <a:custGeom>
              <a:avLst/>
              <a:gdLst/>
              <a:ahLst/>
              <a:cxnLst/>
              <a:rect l="l" t="t" r="r" b="b"/>
              <a:pathLst>
                <a:path w="989" h="775" extrusionOk="0">
                  <a:moveTo>
                    <a:pt x="489" y="1"/>
                  </a:moveTo>
                  <a:cubicBezTo>
                    <a:pt x="1" y="1"/>
                    <a:pt x="1" y="775"/>
                    <a:pt x="489" y="775"/>
                  </a:cubicBezTo>
                  <a:cubicBezTo>
                    <a:pt x="989" y="775"/>
                    <a:pt x="989" y="1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1"/>
            <p:cNvSpPr/>
            <p:nvPr/>
          </p:nvSpPr>
          <p:spPr>
            <a:xfrm rot="10800000" flipH="1">
              <a:off x="7747314" y="1936818"/>
              <a:ext cx="111316" cy="86372"/>
            </a:xfrm>
            <a:custGeom>
              <a:avLst/>
              <a:gdLst/>
              <a:ahLst/>
              <a:cxnLst/>
              <a:rect l="l" t="t" r="r" b="b"/>
              <a:pathLst>
                <a:path w="1013" h="786" extrusionOk="0">
                  <a:moveTo>
                    <a:pt x="512" y="0"/>
                  </a:moveTo>
                  <a:cubicBezTo>
                    <a:pt x="0" y="0"/>
                    <a:pt x="0" y="786"/>
                    <a:pt x="512" y="786"/>
                  </a:cubicBezTo>
                  <a:cubicBezTo>
                    <a:pt x="1013" y="786"/>
                    <a:pt x="1013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1"/>
            <p:cNvSpPr/>
            <p:nvPr/>
          </p:nvSpPr>
          <p:spPr>
            <a:xfrm rot="10800000" flipH="1">
              <a:off x="7411061" y="1673859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1"/>
                  </a:moveTo>
                  <a:cubicBezTo>
                    <a:pt x="1" y="1"/>
                    <a:pt x="1" y="572"/>
                    <a:pt x="370" y="572"/>
                  </a:cubicBezTo>
                  <a:cubicBezTo>
                    <a:pt x="739" y="572"/>
                    <a:pt x="739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1"/>
            <p:cNvSpPr/>
            <p:nvPr/>
          </p:nvSpPr>
          <p:spPr>
            <a:xfrm rot="10800000" flipH="1">
              <a:off x="7367875" y="1379472"/>
              <a:ext cx="57691" cy="44504"/>
            </a:xfrm>
            <a:custGeom>
              <a:avLst/>
              <a:gdLst/>
              <a:ahLst/>
              <a:cxnLst/>
              <a:rect l="l" t="t" r="r" b="b"/>
              <a:pathLst>
                <a:path w="525" h="405" extrusionOk="0">
                  <a:moveTo>
                    <a:pt x="263" y="0"/>
                  </a:moveTo>
                  <a:cubicBezTo>
                    <a:pt x="1" y="0"/>
                    <a:pt x="1" y="405"/>
                    <a:pt x="263" y="405"/>
                  </a:cubicBezTo>
                  <a:cubicBezTo>
                    <a:pt x="525" y="405"/>
                    <a:pt x="525" y="0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1"/>
            <p:cNvSpPr/>
            <p:nvPr/>
          </p:nvSpPr>
          <p:spPr>
            <a:xfrm rot="10800000" flipH="1">
              <a:off x="7844125" y="1545621"/>
              <a:ext cx="59010" cy="56372"/>
            </a:xfrm>
            <a:custGeom>
              <a:avLst/>
              <a:gdLst/>
              <a:ahLst/>
              <a:cxnLst/>
              <a:rect l="l" t="t" r="r" b="b"/>
              <a:pathLst>
                <a:path w="537" h="513" extrusionOk="0">
                  <a:moveTo>
                    <a:pt x="251" y="1"/>
                  </a:moveTo>
                  <a:cubicBezTo>
                    <a:pt x="203" y="1"/>
                    <a:pt x="167" y="13"/>
                    <a:pt x="120" y="37"/>
                  </a:cubicBezTo>
                  <a:cubicBezTo>
                    <a:pt x="84" y="60"/>
                    <a:pt x="60" y="84"/>
                    <a:pt x="36" y="132"/>
                  </a:cubicBezTo>
                  <a:cubicBezTo>
                    <a:pt x="12" y="168"/>
                    <a:pt x="1" y="215"/>
                    <a:pt x="1" y="251"/>
                  </a:cubicBezTo>
                  <a:cubicBezTo>
                    <a:pt x="1" y="298"/>
                    <a:pt x="12" y="346"/>
                    <a:pt x="36" y="382"/>
                  </a:cubicBezTo>
                  <a:cubicBezTo>
                    <a:pt x="60" y="418"/>
                    <a:pt x="84" y="453"/>
                    <a:pt x="120" y="477"/>
                  </a:cubicBezTo>
                  <a:cubicBezTo>
                    <a:pt x="167" y="501"/>
                    <a:pt x="203" y="513"/>
                    <a:pt x="251" y="513"/>
                  </a:cubicBezTo>
                  <a:cubicBezTo>
                    <a:pt x="298" y="513"/>
                    <a:pt x="334" y="501"/>
                    <a:pt x="382" y="477"/>
                  </a:cubicBezTo>
                  <a:cubicBezTo>
                    <a:pt x="393" y="465"/>
                    <a:pt x="417" y="453"/>
                    <a:pt x="429" y="453"/>
                  </a:cubicBezTo>
                  <a:cubicBezTo>
                    <a:pt x="465" y="429"/>
                    <a:pt x="489" y="406"/>
                    <a:pt x="513" y="370"/>
                  </a:cubicBezTo>
                  <a:cubicBezTo>
                    <a:pt x="524" y="334"/>
                    <a:pt x="536" y="298"/>
                    <a:pt x="536" y="263"/>
                  </a:cubicBezTo>
                  <a:cubicBezTo>
                    <a:pt x="536" y="215"/>
                    <a:pt x="524" y="179"/>
                    <a:pt x="513" y="144"/>
                  </a:cubicBezTo>
                  <a:cubicBezTo>
                    <a:pt x="489" y="108"/>
                    <a:pt x="465" y="84"/>
                    <a:pt x="429" y="60"/>
                  </a:cubicBezTo>
                  <a:cubicBezTo>
                    <a:pt x="417" y="48"/>
                    <a:pt x="393" y="48"/>
                    <a:pt x="382" y="37"/>
                  </a:cubicBezTo>
                  <a:cubicBezTo>
                    <a:pt x="334" y="13"/>
                    <a:pt x="298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1"/>
            <p:cNvSpPr/>
            <p:nvPr/>
          </p:nvSpPr>
          <p:spPr>
            <a:xfrm rot="10800000" flipH="1">
              <a:off x="7925221" y="1761438"/>
              <a:ext cx="85163" cy="65603"/>
            </a:xfrm>
            <a:custGeom>
              <a:avLst/>
              <a:gdLst/>
              <a:ahLst/>
              <a:cxnLst/>
              <a:rect l="l" t="t" r="r" b="b"/>
              <a:pathLst>
                <a:path w="775" h="597" extrusionOk="0">
                  <a:moveTo>
                    <a:pt x="394" y="1"/>
                  </a:moveTo>
                  <a:cubicBezTo>
                    <a:pt x="1" y="1"/>
                    <a:pt x="1" y="596"/>
                    <a:pt x="394" y="596"/>
                  </a:cubicBezTo>
                  <a:cubicBezTo>
                    <a:pt x="775" y="596"/>
                    <a:pt x="775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1"/>
            <p:cNvSpPr/>
            <p:nvPr/>
          </p:nvSpPr>
          <p:spPr>
            <a:xfrm rot="10800000" flipH="1">
              <a:off x="8045657" y="1425185"/>
              <a:ext cx="79888" cy="62966"/>
            </a:xfrm>
            <a:custGeom>
              <a:avLst/>
              <a:gdLst/>
              <a:ahLst/>
              <a:cxnLst/>
              <a:rect l="l" t="t" r="r" b="b"/>
              <a:pathLst>
                <a:path w="727" h="573" extrusionOk="0">
                  <a:moveTo>
                    <a:pt x="357" y="1"/>
                  </a:moveTo>
                  <a:cubicBezTo>
                    <a:pt x="0" y="1"/>
                    <a:pt x="0" y="572"/>
                    <a:pt x="357" y="572"/>
                  </a:cubicBezTo>
                  <a:cubicBezTo>
                    <a:pt x="726" y="572"/>
                    <a:pt x="726" y="1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1"/>
            <p:cNvSpPr/>
            <p:nvPr/>
          </p:nvSpPr>
          <p:spPr>
            <a:xfrm rot="10800000" flipH="1">
              <a:off x="7812697" y="1269475"/>
              <a:ext cx="76042" cy="59010"/>
            </a:xfrm>
            <a:custGeom>
              <a:avLst/>
              <a:gdLst/>
              <a:ahLst/>
              <a:cxnLst/>
              <a:rect l="l" t="t" r="r" b="b"/>
              <a:pathLst>
                <a:path w="692" h="537" extrusionOk="0">
                  <a:moveTo>
                    <a:pt x="346" y="0"/>
                  </a:moveTo>
                  <a:cubicBezTo>
                    <a:pt x="13" y="12"/>
                    <a:pt x="1" y="536"/>
                    <a:pt x="346" y="536"/>
                  </a:cubicBezTo>
                  <a:cubicBezTo>
                    <a:pt x="691" y="536"/>
                    <a:pt x="691" y="0"/>
                    <a:pt x="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1"/>
            <p:cNvSpPr/>
            <p:nvPr/>
          </p:nvSpPr>
          <p:spPr>
            <a:xfrm rot="10800000" flipH="1">
              <a:off x="8001153" y="1573092"/>
              <a:ext cx="70768" cy="77251"/>
            </a:xfrm>
            <a:custGeom>
              <a:avLst/>
              <a:gdLst/>
              <a:ahLst/>
              <a:cxnLst/>
              <a:rect l="l" t="t" r="r" b="b"/>
              <a:pathLst>
                <a:path w="644" h="703" extrusionOk="0">
                  <a:moveTo>
                    <a:pt x="322" y="0"/>
                  </a:moveTo>
                  <a:cubicBezTo>
                    <a:pt x="298" y="12"/>
                    <a:pt x="262" y="12"/>
                    <a:pt x="238" y="12"/>
                  </a:cubicBezTo>
                  <a:cubicBezTo>
                    <a:pt x="191" y="36"/>
                    <a:pt x="143" y="60"/>
                    <a:pt x="107" y="96"/>
                  </a:cubicBezTo>
                  <a:cubicBezTo>
                    <a:pt x="84" y="119"/>
                    <a:pt x="72" y="143"/>
                    <a:pt x="48" y="167"/>
                  </a:cubicBezTo>
                  <a:cubicBezTo>
                    <a:pt x="24" y="215"/>
                    <a:pt x="12" y="262"/>
                    <a:pt x="12" y="322"/>
                  </a:cubicBezTo>
                  <a:cubicBezTo>
                    <a:pt x="12" y="346"/>
                    <a:pt x="12" y="358"/>
                    <a:pt x="0" y="381"/>
                  </a:cubicBezTo>
                  <a:cubicBezTo>
                    <a:pt x="0" y="429"/>
                    <a:pt x="12" y="465"/>
                    <a:pt x="36" y="500"/>
                  </a:cubicBezTo>
                  <a:cubicBezTo>
                    <a:pt x="48" y="548"/>
                    <a:pt x="72" y="584"/>
                    <a:pt x="96" y="608"/>
                  </a:cubicBezTo>
                  <a:cubicBezTo>
                    <a:pt x="131" y="643"/>
                    <a:pt x="167" y="667"/>
                    <a:pt x="203" y="679"/>
                  </a:cubicBezTo>
                  <a:cubicBezTo>
                    <a:pt x="238" y="691"/>
                    <a:pt x="286" y="703"/>
                    <a:pt x="322" y="703"/>
                  </a:cubicBezTo>
                  <a:cubicBezTo>
                    <a:pt x="357" y="703"/>
                    <a:pt x="381" y="691"/>
                    <a:pt x="417" y="691"/>
                  </a:cubicBezTo>
                  <a:cubicBezTo>
                    <a:pt x="465" y="679"/>
                    <a:pt x="512" y="643"/>
                    <a:pt x="548" y="608"/>
                  </a:cubicBezTo>
                  <a:cubicBezTo>
                    <a:pt x="572" y="584"/>
                    <a:pt x="584" y="572"/>
                    <a:pt x="608" y="548"/>
                  </a:cubicBezTo>
                  <a:cubicBezTo>
                    <a:pt x="631" y="488"/>
                    <a:pt x="643" y="441"/>
                    <a:pt x="643" y="381"/>
                  </a:cubicBezTo>
                  <a:cubicBezTo>
                    <a:pt x="643" y="358"/>
                    <a:pt x="643" y="346"/>
                    <a:pt x="643" y="322"/>
                  </a:cubicBezTo>
                  <a:cubicBezTo>
                    <a:pt x="643" y="274"/>
                    <a:pt x="631" y="238"/>
                    <a:pt x="619" y="203"/>
                  </a:cubicBezTo>
                  <a:cubicBezTo>
                    <a:pt x="596" y="155"/>
                    <a:pt x="584" y="119"/>
                    <a:pt x="548" y="96"/>
                  </a:cubicBezTo>
                  <a:cubicBezTo>
                    <a:pt x="524" y="60"/>
                    <a:pt x="488" y="48"/>
                    <a:pt x="453" y="36"/>
                  </a:cubicBezTo>
                  <a:cubicBezTo>
                    <a:pt x="405" y="12"/>
                    <a:pt x="369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1"/>
            <p:cNvSpPr/>
            <p:nvPr/>
          </p:nvSpPr>
          <p:spPr>
            <a:xfrm rot="10800000" flipH="1">
              <a:off x="8278507" y="1346726"/>
              <a:ext cx="53735" cy="41977"/>
            </a:xfrm>
            <a:custGeom>
              <a:avLst/>
              <a:gdLst/>
              <a:ahLst/>
              <a:cxnLst/>
              <a:rect l="l" t="t" r="r" b="b"/>
              <a:pathLst>
                <a:path w="489" h="382" extrusionOk="0">
                  <a:moveTo>
                    <a:pt x="250" y="1"/>
                  </a:moveTo>
                  <a:cubicBezTo>
                    <a:pt x="0" y="1"/>
                    <a:pt x="0" y="382"/>
                    <a:pt x="250" y="382"/>
                  </a:cubicBezTo>
                  <a:cubicBezTo>
                    <a:pt x="489" y="382"/>
                    <a:pt x="489" y="1"/>
                    <a:pt x="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1"/>
            <p:cNvSpPr/>
            <p:nvPr/>
          </p:nvSpPr>
          <p:spPr>
            <a:xfrm rot="10800000" flipH="1">
              <a:off x="8163346" y="1571774"/>
              <a:ext cx="78679" cy="60218"/>
            </a:xfrm>
            <a:custGeom>
              <a:avLst/>
              <a:gdLst/>
              <a:ahLst/>
              <a:cxnLst/>
              <a:rect l="l" t="t" r="r" b="b"/>
              <a:pathLst>
                <a:path w="716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15" y="548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1"/>
            <p:cNvSpPr/>
            <p:nvPr/>
          </p:nvSpPr>
          <p:spPr>
            <a:xfrm rot="10800000" flipH="1">
              <a:off x="8162027" y="186616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70" y="0"/>
                  </a:moveTo>
                  <a:cubicBezTo>
                    <a:pt x="1" y="0"/>
                    <a:pt x="1" y="572"/>
                    <a:pt x="370" y="572"/>
                  </a:cubicBezTo>
                  <a:cubicBezTo>
                    <a:pt x="739" y="572"/>
                    <a:pt x="739" y="0"/>
                    <a:pt x="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1"/>
            <p:cNvSpPr/>
            <p:nvPr/>
          </p:nvSpPr>
          <p:spPr>
            <a:xfrm rot="10800000" flipH="1">
              <a:off x="7885991" y="1892314"/>
              <a:ext cx="68130" cy="52416"/>
            </a:xfrm>
            <a:custGeom>
              <a:avLst/>
              <a:gdLst/>
              <a:ahLst/>
              <a:cxnLst/>
              <a:rect l="l" t="t" r="r" b="b"/>
              <a:pathLst>
                <a:path w="620" h="477" extrusionOk="0">
                  <a:moveTo>
                    <a:pt x="310" y="0"/>
                  </a:moveTo>
                  <a:cubicBezTo>
                    <a:pt x="1" y="0"/>
                    <a:pt x="1" y="477"/>
                    <a:pt x="310" y="477"/>
                  </a:cubicBezTo>
                  <a:cubicBezTo>
                    <a:pt x="620" y="477"/>
                    <a:pt x="620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1"/>
            <p:cNvSpPr/>
            <p:nvPr/>
          </p:nvSpPr>
          <p:spPr>
            <a:xfrm rot="10800000" flipH="1">
              <a:off x="8049503" y="2084616"/>
              <a:ext cx="85163" cy="65493"/>
            </a:xfrm>
            <a:custGeom>
              <a:avLst/>
              <a:gdLst/>
              <a:ahLst/>
              <a:cxnLst/>
              <a:rect l="l" t="t" r="r" b="b"/>
              <a:pathLst>
                <a:path w="775" h="596" extrusionOk="0">
                  <a:moveTo>
                    <a:pt x="394" y="0"/>
                  </a:moveTo>
                  <a:cubicBezTo>
                    <a:pt x="13" y="0"/>
                    <a:pt x="1" y="595"/>
                    <a:pt x="394" y="595"/>
                  </a:cubicBezTo>
                  <a:cubicBezTo>
                    <a:pt x="775" y="595"/>
                    <a:pt x="775" y="0"/>
                    <a:pt x="3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1"/>
            <p:cNvSpPr/>
            <p:nvPr/>
          </p:nvSpPr>
          <p:spPr>
            <a:xfrm rot="10800000" flipH="1">
              <a:off x="8086205" y="2301752"/>
              <a:ext cx="95602" cy="73405"/>
            </a:xfrm>
            <a:custGeom>
              <a:avLst/>
              <a:gdLst/>
              <a:ahLst/>
              <a:cxnLst/>
              <a:rect l="l" t="t" r="r" b="b"/>
              <a:pathLst>
                <a:path w="870" h="668" extrusionOk="0">
                  <a:moveTo>
                    <a:pt x="429" y="0"/>
                  </a:moveTo>
                  <a:cubicBezTo>
                    <a:pt x="0" y="0"/>
                    <a:pt x="0" y="667"/>
                    <a:pt x="429" y="667"/>
                  </a:cubicBezTo>
                  <a:cubicBezTo>
                    <a:pt x="869" y="667"/>
                    <a:pt x="869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1"/>
            <p:cNvSpPr/>
            <p:nvPr/>
          </p:nvSpPr>
          <p:spPr>
            <a:xfrm rot="10800000" flipH="1">
              <a:off x="7670174" y="2181426"/>
              <a:ext cx="86372" cy="65493"/>
            </a:xfrm>
            <a:custGeom>
              <a:avLst/>
              <a:gdLst/>
              <a:ahLst/>
              <a:cxnLst/>
              <a:rect l="l" t="t" r="r" b="b"/>
              <a:pathLst>
                <a:path w="786" h="596" extrusionOk="0">
                  <a:moveTo>
                    <a:pt x="393" y="0"/>
                  </a:moveTo>
                  <a:cubicBezTo>
                    <a:pt x="0" y="0"/>
                    <a:pt x="0" y="595"/>
                    <a:pt x="393" y="595"/>
                  </a:cubicBezTo>
                  <a:cubicBezTo>
                    <a:pt x="786" y="595"/>
                    <a:pt x="786" y="0"/>
                    <a:pt x="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1"/>
            <p:cNvSpPr/>
            <p:nvPr/>
          </p:nvSpPr>
          <p:spPr>
            <a:xfrm rot="10800000" flipH="1">
              <a:off x="7484355" y="2085934"/>
              <a:ext cx="45933" cy="35494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192" y="1"/>
                  </a:moveTo>
                  <a:cubicBezTo>
                    <a:pt x="0" y="1"/>
                    <a:pt x="4" y="323"/>
                    <a:pt x="203" y="323"/>
                  </a:cubicBezTo>
                  <a:cubicBezTo>
                    <a:pt x="417" y="323"/>
                    <a:pt x="417" y="1"/>
                    <a:pt x="203" y="1"/>
                  </a:cubicBezTo>
                  <a:cubicBezTo>
                    <a:pt x="199" y="1"/>
                    <a:pt x="196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1"/>
            <p:cNvSpPr/>
            <p:nvPr/>
          </p:nvSpPr>
          <p:spPr>
            <a:xfrm rot="10800000" flipH="1">
              <a:off x="7791818" y="2617127"/>
              <a:ext cx="64174" cy="48460"/>
            </a:xfrm>
            <a:custGeom>
              <a:avLst/>
              <a:gdLst/>
              <a:ahLst/>
              <a:cxnLst/>
              <a:rect l="l" t="t" r="r" b="b"/>
              <a:pathLst>
                <a:path w="584" h="441" extrusionOk="0">
                  <a:moveTo>
                    <a:pt x="286" y="0"/>
                  </a:moveTo>
                  <a:cubicBezTo>
                    <a:pt x="0" y="0"/>
                    <a:pt x="0" y="441"/>
                    <a:pt x="286" y="441"/>
                  </a:cubicBezTo>
                  <a:cubicBezTo>
                    <a:pt x="584" y="441"/>
                    <a:pt x="584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1"/>
            <p:cNvSpPr/>
            <p:nvPr/>
          </p:nvSpPr>
          <p:spPr>
            <a:xfrm rot="10800000" flipH="1">
              <a:off x="7484355" y="2516361"/>
              <a:ext cx="72086" cy="56372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0" y="0"/>
                    <a:pt x="0" y="512"/>
                    <a:pt x="334" y="512"/>
                  </a:cubicBezTo>
                  <a:cubicBezTo>
                    <a:pt x="655" y="512"/>
                    <a:pt x="655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1"/>
            <p:cNvSpPr/>
            <p:nvPr/>
          </p:nvSpPr>
          <p:spPr>
            <a:xfrm rot="10800000" flipH="1">
              <a:off x="7619076" y="2822506"/>
              <a:ext cx="65493" cy="72086"/>
            </a:xfrm>
            <a:custGeom>
              <a:avLst/>
              <a:gdLst/>
              <a:ahLst/>
              <a:cxnLst/>
              <a:rect l="l" t="t" r="r" b="b"/>
              <a:pathLst>
                <a:path w="596" h="656" extrusionOk="0">
                  <a:moveTo>
                    <a:pt x="298" y="0"/>
                  </a:moveTo>
                  <a:cubicBezTo>
                    <a:pt x="263" y="0"/>
                    <a:pt x="239" y="12"/>
                    <a:pt x="215" y="12"/>
                  </a:cubicBezTo>
                  <a:cubicBezTo>
                    <a:pt x="167" y="24"/>
                    <a:pt x="120" y="48"/>
                    <a:pt x="84" y="96"/>
                  </a:cubicBezTo>
                  <a:cubicBezTo>
                    <a:pt x="72" y="108"/>
                    <a:pt x="48" y="131"/>
                    <a:pt x="36" y="155"/>
                  </a:cubicBezTo>
                  <a:cubicBezTo>
                    <a:pt x="13" y="203"/>
                    <a:pt x="1" y="251"/>
                    <a:pt x="1" y="298"/>
                  </a:cubicBezTo>
                  <a:cubicBezTo>
                    <a:pt x="1" y="322"/>
                    <a:pt x="1" y="346"/>
                    <a:pt x="1" y="370"/>
                  </a:cubicBezTo>
                  <a:cubicBezTo>
                    <a:pt x="1" y="405"/>
                    <a:pt x="13" y="441"/>
                    <a:pt x="24" y="477"/>
                  </a:cubicBezTo>
                  <a:cubicBezTo>
                    <a:pt x="36" y="512"/>
                    <a:pt x="60" y="548"/>
                    <a:pt x="84" y="572"/>
                  </a:cubicBezTo>
                  <a:cubicBezTo>
                    <a:pt x="120" y="596"/>
                    <a:pt x="144" y="620"/>
                    <a:pt x="179" y="632"/>
                  </a:cubicBezTo>
                  <a:cubicBezTo>
                    <a:pt x="215" y="655"/>
                    <a:pt x="263" y="655"/>
                    <a:pt x="298" y="655"/>
                  </a:cubicBezTo>
                  <a:cubicBezTo>
                    <a:pt x="322" y="655"/>
                    <a:pt x="346" y="655"/>
                    <a:pt x="382" y="643"/>
                  </a:cubicBezTo>
                  <a:cubicBezTo>
                    <a:pt x="429" y="632"/>
                    <a:pt x="465" y="608"/>
                    <a:pt x="501" y="572"/>
                  </a:cubicBezTo>
                  <a:cubicBezTo>
                    <a:pt x="525" y="548"/>
                    <a:pt x="536" y="536"/>
                    <a:pt x="548" y="512"/>
                  </a:cubicBezTo>
                  <a:cubicBezTo>
                    <a:pt x="572" y="465"/>
                    <a:pt x="584" y="417"/>
                    <a:pt x="584" y="358"/>
                  </a:cubicBezTo>
                  <a:cubicBezTo>
                    <a:pt x="596" y="346"/>
                    <a:pt x="596" y="322"/>
                    <a:pt x="596" y="298"/>
                  </a:cubicBezTo>
                  <a:cubicBezTo>
                    <a:pt x="596" y="262"/>
                    <a:pt x="584" y="227"/>
                    <a:pt x="572" y="191"/>
                  </a:cubicBezTo>
                  <a:cubicBezTo>
                    <a:pt x="560" y="143"/>
                    <a:pt x="536" y="120"/>
                    <a:pt x="501" y="84"/>
                  </a:cubicBezTo>
                  <a:cubicBezTo>
                    <a:pt x="477" y="60"/>
                    <a:pt x="441" y="36"/>
                    <a:pt x="405" y="24"/>
                  </a:cubicBezTo>
                  <a:cubicBezTo>
                    <a:pt x="370" y="12"/>
                    <a:pt x="334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1"/>
            <p:cNvSpPr/>
            <p:nvPr/>
          </p:nvSpPr>
          <p:spPr>
            <a:xfrm rot="10800000" flipH="1">
              <a:off x="7435895" y="2839538"/>
              <a:ext cx="73405" cy="57691"/>
            </a:xfrm>
            <a:custGeom>
              <a:avLst/>
              <a:gdLst/>
              <a:ahLst/>
              <a:cxnLst/>
              <a:rect l="l" t="t" r="r" b="b"/>
              <a:pathLst>
                <a:path w="668" h="525" extrusionOk="0">
                  <a:moveTo>
                    <a:pt x="334" y="1"/>
                  </a:moveTo>
                  <a:cubicBezTo>
                    <a:pt x="1" y="1"/>
                    <a:pt x="1" y="525"/>
                    <a:pt x="334" y="525"/>
                  </a:cubicBezTo>
                  <a:cubicBezTo>
                    <a:pt x="668" y="525"/>
                    <a:pt x="668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1"/>
            <p:cNvSpPr/>
            <p:nvPr/>
          </p:nvSpPr>
          <p:spPr>
            <a:xfrm rot="10800000" flipH="1">
              <a:off x="7541936" y="3050191"/>
              <a:ext cx="81207" cy="62856"/>
            </a:xfrm>
            <a:custGeom>
              <a:avLst/>
              <a:gdLst/>
              <a:ahLst/>
              <a:cxnLst/>
              <a:rect l="l" t="t" r="r" b="b"/>
              <a:pathLst>
                <a:path w="739" h="572" extrusionOk="0">
                  <a:moveTo>
                    <a:pt x="369" y="0"/>
                  </a:moveTo>
                  <a:cubicBezTo>
                    <a:pt x="0" y="0"/>
                    <a:pt x="0" y="572"/>
                    <a:pt x="369" y="572"/>
                  </a:cubicBezTo>
                  <a:cubicBezTo>
                    <a:pt x="738" y="572"/>
                    <a:pt x="738" y="0"/>
                    <a:pt x="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1"/>
            <p:cNvSpPr/>
            <p:nvPr/>
          </p:nvSpPr>
          <p:spPr>
            <a:xfrm rot="10800000" flipH="1">
              <a:off x="7496113" y="3269965"/>
              <a:ext cx="62856" cy="49889"/>
            </a:xfrm>
            <a:custGeom>
              <a:avLst/>
              <a:gdLst/>
              <a:ahLst/>
              <a:cxnLst/>
              <a:rect l="l" t="t" r="r" b="b"/>
              <a:pathLst>
                <a:path w="572" h="454" extrusionOk="0">
                  <a:moveTo>
                    <a:pt x="286" y="1"/>
                  </a:moveTo>
                  <a:cubicBezTo>
                    <a:pt x="0" y="1"/>
                    <a:pt x="0" y="453"/>
                    <a:pt x="286" y="453"/>
                  </a:cubicBezTo>
                  <a:cubicBezTo>
                    <a:pt x="572" y="453"/>
                    <a:pt x="572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1"/>
            <p:cNvSpPr/>
            <p:nvPr/>
          </p:nvSpPr>
          <p:spPr>
            <a:xfrm rot="10800000" flipH="1">
              <a:off x="7728963" y="2465373"/>
              <a:ext cx="78679" cy="61537"/>
            </a:xfrm>
            <a:custGeom>
              <a:avLst/>
              <a:gdLst/>
              <a:ahLst/>
              <a:cxnLst/>
              <a:rect l="l" t="t" r="r" b="b"/>
              <a:pathLst>
                <a:path w="716" h="560" extrusionOk="0">
                  <a:moveTo>
                    <a:pt x="358" y="0"/>
                  </a:moveTo>
                  <a:cubicBezTo>
                    <a:pt x="1" y="0"/>
                    <a:pt x="1" y="560"/>
                    <a:pt x="358" y="560"/>
                  </a:cubicBezTo>
                  <a:cubicBezTo>
                    <a:pt x="715" y="560"/>
                    <a:pt x="715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1"/>
            <p:cNvSpPr/>
            <p:nvPr/>
          </p:nvSpPr>
          <p:spPr>
            <a:xfrm rot="10800000" flipH="1">
              <a:off x="8571575" y="1430459"/>
              <a:ext cx="87800" cy="66812"/>
            </a:xfrm>
            <a:custGeom>
              <a:avLst/>
              <a:gdLst/>
              <a:ahLst/>
              <a:cxnLst/>
              <a:rect l="l" t="t" r="r" b="b"/>
              <a:pathLst>
                <a:path w="799" h="608" extrusionOk="0">
                  <a:moveTo>
                    <a:pt x="405" y="0"/>
                  </a:moveTo>
                  <a:cubicBezTo>
                    <a:pt x="0" y="0"/>
                    <a:pt x="0" y="608"/>
                    <a:pt x="405" y="608"/>
                  </a:cubicBezTo>
                  <a:cubicBezTo>
                    <a:pt x="798" y="608"/>
                    <a:pt x="798" y="0"/>
                    <a:pt x="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21"/>
          <p:cNvGrpSpPr/>
          <p:nvPr/>
        </p:nvGrpSpPr>
        <p:grpSpPr>
          <a:xfrm rot="7318586" flipH="1">
            <a:off x="4904516" y="4333269"/>
            <a:ext cx="805482" cy="989515"/>
            <a:chOff x="2199075" y="2670475"/>
            <a:chExt cx="141700" cy="174075"/>
          </a:xfrm>
        </p:grpSpPr>
        <p:sp>
          <p:nvSpPr>
            <p:cNvPr id="915" name="Google Shape;915;p21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1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1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1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1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1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1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8" name="Google Shape;928;p21"/>
          <p:cNvSpPr txBox="1">
            <a:spLocks noGrp="1"/>
          </p:cNvSpPr>
          <p:nvPr>
            <p:ph type="title"/>
          </p:nvPr>
        </p:nvSpPr>
        <p:spPr>
          <a:xfrm>
            <a:off x="713250" y="5486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32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929" name="Google Shape;929;p21"/>
          <p:cNvSpPr txBox="1">
            <a:spLocks noGrp="1"/>
          </p:cNvSpPr>
          <p:nvPr>
            <p:ph type="subTitle" idx="1"/>
          </p:nvPr>
        </p:nvSpPr>
        <p:spPr>
          <a:xfrm>
            <a:off x="713250" y="1202250"/>
            <a:ext cx="77175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p30"/>
          <p:cNvPicPr preferRelativeResize="0"/>
          <p:nvPr/>
        </p:nvPicPr>
        <p:blipFill rotWithShape="1">
          <a:blip r:embed="rId2">
            <a:alphaModFix amt="68000"/>
          </a:blip>
          <a:srcRect l="34546" t="34930" r="34246" b="45890"/>
          <a:stretch/>
        </p:blipFill>
        <p:spPr>
          <a:xfrm rot="10800000">
            <a:off x="-1308062" y="-276088"/>
            <a:ext cx="4042574" cy="139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30"/>
          <p:cNvPicPr preferRelativeResize="0"/>
          <p:nvPr/>
        </p:nvPicPr>
        <p:blipFill rotWithShape="1">
          <a:blip r:embed="rId3">
            <a:alphaModFix amt="71000"/>
          </a:blip>
          <a:srcRect l="31073" t="28763" r="39512" b="15069"/>
          <a:stretch/>
        </p:blipFill>
        <p:spPr>
          <a:xfrm rot="10800000">
            <a:off x="-1358700" y="-496087"/>
            <a:ext cx="2689651" cy="28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0"/>
          <p:cNvPicPr preferRelativeResize="0"/>
          <p:nvPr/>
        </p:nvPicPr>
        <p:blipFill rotWithShape="1">
          <a:blip r:embed="rId4">
            <a:alphaModFix/>
          </a:blip>
          <a:srcRect l="32658" t="31809" r="33491" b="19752"/>
          <a:stretch/>
        </p:blipFill>
        <p:spPr>
          <a:xfrm>
            <a:off x="4199475" y="4010150"/>
            <a:ext cx="2801299" cy="22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0"/>
          <p:cNvPicPr preferRelativeResize="0"/>
          <p:nvPr/>
        </p:nvPicPr>
        <p:blipFill rotWithShape="1">
          <a:blip r:embed="rId5">
            <a:alphaModFix/>
          </a:blip>
          <a:srcRect l="29796" t="23863" r="33345" b="24883"/>
          <a:stretch/>
        </p:blipFill>
        <p:spPr>
          <a:xfrm rot="10800000" flipH="1">
            <a:off x="6370550" y="-1001075"/>
            <a:ext cx="3370301" cy="263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30"/>
          <p:cNvSpPr/>
          <p:nvPr/>
        </p:nvSpPr>
        <p:spPr>
          <a:xfrm flipH="1">
            <a:off x="8179375" y="798525"/>
            <a:ext cx="720424" cy="4427079"/>
          </a:xfrm>
          <a:custGeom>
            <a:avLst/>
            <a:gdLst/>
            <a:ahLst/>
            <a:cxnLst/>
            <a:rect l="l" t="t" r="r" b="b"/>
            <a:pathLst>
              <a:path w="6297" h="81945" extrusionOk="0">
                <a:moveTo>
                  <a:pt x="6180" y="1"/>
                </a:moveTo>
                <a:cubicBezTo>
                  <a:pt x="6157" y="1"/>
                  <a:pt x="6134" y="12"/>
                  <a:pt x="6120" y="41"/>
                </a:cubicBezTo>
                <a:cubicBezTo>
                  <a:pt x="4810" y="2327"/>
                  <a:pt x="3608" y="4672"/>
                  <a:pt x="2513" y="7065"/>
                </a:cubicBezTo>
                <a:cubicBezTo>
                  <a:pt x="1989" y="8220"/>
                  <a:pt x="1477" y="9387"/>
                  <a:pt x="989" y="10554"/>
                </a:cubicBezTo>
                <a:cubicBezTo>
                  <a:pt x="536" y="11673"/>
                  <a:pt x="0" y="12828"/>
                  <a:pt x="119" y="14066"/>
                </a:cubicBezTo>
                <a:cubicBezTo>
                  <a:pt x="167" y="14673"/>
                  <a:pt x="346" y="15269"/>
                  <a:pt x="512" y="15864"/>
                </a:cubicBezTo>
                <a:cubicBezTo>
                  <a:pt x="679" y="16483"/>
                  <a:pt x="822" y="17126"/>
                  <a:pt x="929" y="17757"/>
                </a:cubicBezTo>
                <a:cubicBezTo>
                  <a:pt x="1155" y="19102"/>
                  <a:pt x="1262" y="20472"/>
                  <a:pt x="1334" y="21841"/>
                </a:cubicBezTo>
                <a:cubicBezTo>
                  <a:pt x="1477" y="24579"/>
                  <a:pt x="1548" y="27306"/>
                  <a:pt x="1501" y="30044"/>
                </a:cubicBezTo>
                <a:cubicBezTo>
                  <a:pt x="1405" y="35557"/>
                  <a:pt x="1036" y="41069"/>
                  <a:pt x="1000" y="46582"/>
                </a:cubicBezTo>
                <a:cubicBezTo>
                  <a:pt x="965" y="52095"/>
                  <a:pt x="1120" y="57607"/>
                  <a:pt x="1179" y="63120"/>
                </a:cubicBezTo>
                <a:cubicBezTo>
                  <a:pt x="1239" y="68632"/>
                  <a:pt x="1322" y="74133"/>
                  <a:pt x="1072" y="79646"/>
                </a:cubicBezTo>
                <a:cubicBezTo>
                  <a:pt x="1036" y="80348"/>
                  <a:pt x="1000" y="81050"/>
                  <a:pt x="965" y="81753"/>
                </a:cubicBezTo>
                <a:cubicBezTo>
                  <a:pt x="959" y="81882"/>
                  <a:pt x="1052" y="81945"/>
                  <a:pt x="1150" y="81945"/>
                </a:cubicBezTo>
                <a:cubicBezTo>
                  <a:pt x="1251" y="81945"/>
                  <a:pt x="1357" y="81879"/>
                  <a:pt x="1370" y="81753"/>
                </a:cubicBezTo>
                <a:cubicBezTo>
                  <a:pt x="1846" y="76288"/>
                  <a:pt x="1739" y="70775"/>
                  <a:pt x="1596" y="65310"/>
                </a:cubicBezTo>
                <a:cubicBezTo>
                  <a:pt x="1453" y="59845"/>
                  <a:pt x="1108" y="54392"/>
                  <a:pt x="1072" y="48927"/>
                </a:cubicBezTo>
                <a:cubicBezTo>
                  <a:pt x="1036" y="43439"/>
                  <a:pt x="1322" y="37962"/>
                  <a:pt x="1524" y="32473"/>
                </a:cubicBezTo>
                <a:cubicBezTo>
                  <a:pt x="1631" y="29747"/>
                  <a:pt x="1715" y="27020"/>
                  <a:pt x="1703" y="24293"/>
                </a:cubicBezTo>
                <a:cubicBezTo>
                  <a:pt x="1703" y="21698"/>
                  <a:pt x="1560" y="19079"/>
                  <a:pt x="917" y="16543"/>
                </a:cubicBezTo>
                <a:cubicBezTo>
                  <a:pt x="584" y="15209"/>
                  <a:pt x="72" y="13947"/>
                  <a:pt x="453" y="12566"/>
                </a:cubicBezTo>
                <a:cubicBezTo>
                  <a:pt x="786" y="11316"/>
                  <a:pt x="1381" y="10113"/>
                  <a:pt x="1905" y="8923"/>
                </a:cubicBezTo>
                <a:cubicBezTo>
                  <a:pt x="2953" y="6517"/>
                  <a:pt x="4096" y="4148"/>
                  <a:pt x="5334" y="1826"/>
                </a:cubicBezTo>
                <a:cubicBezTo>
                  <a:pt x="5644" y="1255"/>
                  <a:pt x="5953" y="695"/>
                  <a:pt x="6263" y="124"/>
                </a:cubicBezTo>
                <a:cubicBezTo>
                  <a:pt x="6296" y="65"/>
                  <a:pt x="6236" y="1"/>
                  <a:pt x="61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2" name="Google Shape;1242;p30"/>
          <p:cNvGrpSpPr/>
          <p:nvPr/>
        </p:nvGrpSpPr>
        <p:grpSpPr>
          <a:xfrm rot="10800000" flipH="1">
            <a:off x="6506576" y="340243"/>
            <a:ext cx="805494" cy="989529"/>
            <a:chOff x="2199075" y="2670475"/>
            <a:chExt cx="141700" cy="174075"/>
          </a:xfrm>
        </p:grpSpPr>
        <p:sp>
          <p:nvSpPr>
            <p:cNvPr id="1243" name="Google Shape;1243;p30"/>
            <p:cNvSpPr/>
            <p:nvPr/>
          </p:nvSpPr>
          <p:spPr>
            <a:xfrm>
              <a:off x="2291650" y="2670475"/>
              <a:ext cx="16100" cy="14750"/>
            </a:xfrm>
            <a:custGeom>
              <a:avLst/>
              <a:gdLst/>
              <a:ahLst/>
              <a:cxnLst/>
              <a:rect l="l" t="t" r="r" b="b"/>
              <a:pathLst>
                <a:path w="644" h="590" extrusionOk="0">
                  <a:moveTo>
                    <a:pt x="296" y="0"/>
                  </a:moveTo>
                  <a:cubicBezTo>
                    <a:pt x="271" y="0"/>
                    <a:pt x="244" y="3"/>
                    <a:pt x="215" y="9"/>
                  </a:cubicBezTo>
                  <a:cubicBezTo>
                    <a:pt x="167" y="21"/>
                    <a:pt x="119" y="45"/>
                    <a:pt x="84" y="81"/>
                  </a:cubicBezTo>
                  <a:cubicBezTo>
                    <a:pt x="72" y="105"/>
                    <a:pt x="60" y="128"/>
                    <a:pt x="36" y="140"/>
                  </a:cubicBezTo>
                  <a:cubicBezTo>
                    <a:pt x="12" y="188"/>
                    <a:pt x="0" y="247"/>
                    <a:pt x="0" y="295"/>
                  </a:cubicBezTo>
                  <a:cubicBezTo>
                    <a:pt x="0" y="331"/>
                    <a:pt x="12" y="378"/>
                    <a:pt x="24" y="414"/>
                  </a:cubicBezTo>
                  <a:cubicBezTo>
                    <a:pt x="36" y="450"/>
                    <a:pt x="60" y="474"/>
                    <a:pt x="84" y="509"/>
                  </a:cubicBezTo>
                  <a:cubicBezTo>
                    <a:pt x="119" y="545"/>
                    <a:pt x="167" y="569"/>
                    <a:pt x="215" y="581"/>
                  </a:cubicBezTo>
                  <a:cubicBezTo>
                    <a:pt x="244" y="587"/>
                    <a:pt x="271" y="590"/>
                    <a:pt x="296" y="590"/>
                  </a:cubicBezTo>
                  <a:cubicBezTo>
                    <a:pt x="322" y="590"/>
                    <a:pt x="346" y="587"/>
                    <a:pt x="369" y="581"/>
                  </a:cubicBezTo>
                  <a:lnTo>
                    <a:pt x="381" y="581"/>
                  </a:lnTo>
                  <a:cubicBezTo>
                    <a:pt x="385" y="581"/>
                    <a:pt x="387" y="580"/>
                    <a:pt x="389" y="578"/>
                  </a:cubicBezTo>
                  <a:lnTo>
                    <a:pt x="389" y="578"/>
                  </a:lnTo>
                  <a:cubicBezTo>
                    <a:pt x="418" y="574"/>
                    <a:pt x="447" y="566"/>
                    <a:pt x="465" y="557"/>
                  </a:cubicBezTo>
                  <a:cubicBezTo>
                    <a:pt x="500" y="545"/>
                    <a:pt x="536" y="521"/>
                    <a:pt x="560" y="498"/>
                  </a:cubicBezTo>
                  <a:cubicBezTo>
                    <a:pt x="584" y="474"/>
                    <a:pt x="607" y="438"/>
                    <a:pt x="619" y="402"/>
                  </a:cubicBezTo>
                  <a:cubicBezTo>
                    <a:pt x="631" y="367"/>
                    <a:pt x="643" y="331"/>
                    <a:pt x="643" y="295"/>
                  </a:cubicBezTo>
                  <a:cubicBezTo>
                    <a:pt x="643" y="271"/>
                    <a:pt x="631" y="247"/>
                    <a:pt x="631" y="224"/>
                  </a:cubicBezTo>
                  <a:cubicBezTo>
                    <a:pt x="619" y="176"/>
                    <a:pt x="596" y="128"/>
                    <a:pt x="560" y="93"/>
                  </a:cubicBezTo>
                  <a:cubicBezTo>
                    <a:pt x="536" y="81"/>
                    <a:pt x="524" y="69"/>
                    <a:pt x="500" y="57"/>
                  </a:cubicBezTo>
                  <a:cubicBezTo>
                    <a:pt x="461" y="27"/>
                    <a:pt x="422" y="14"/>
                    <a:pt x="382" y="11"/>
                  </a:cubicBezTo>
                  <a:lnTo>
                    <a:pt x="382" y="11"/>
                  </a:lnTo>
                  <a:cubicBezTo>
                    <a:pt x="382" y="10"/>
                    <a:pt x="382" y="10"/>
                    <a:pt x="381" y="9"/>
                  </a:cubicBezTo>
                  <a:lnTo>
                    <a:pt x="369" y="9"/>
                  </a:lnTo>
                  <a:cubicBezTo>
                    <a:pt x="346" y="3"/>
                    <a:pt x="322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2276175" y="2712675"/>
              <a:ext cx="11325" cy="8650"/>
            </a:xfrm>
            <a:custGeom>
              <a:avLst/>
              <a:gdLst/>
              <a:ahLst/>
              <a:cxnLst/>
              <a:rect l="l" t="t" r="r" b="b"/>
              <a:pathLst>
                <a:path w="453" h="346" extrusionOk="0">
                  <a:moveTo>
                    <a:pt x="226" y="0"/>
                  </a:moveTo>
                  <a:cubicBezTo>
                    <a:pt x="0" y="0"/>
                    <a:pt x="0" y="345"/>
                    <a:pt x="226" y="345"/>
                  </a:cubicBezTo>
                  <a:cubicBezTo>
                    <a:pt x="453" y="345"/>
                    <a:pt x="453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2316650" y="2711175"/>
              <a:ext cx="14900" cy="11625"/>
            </a:xfrm>
            <a:custGeom>
              <a:avLst/>
              <a:gdLst/>
              <a:ahLst/>
              <a:cxnLst/>
              <a:rect l="l" t="t" r="r" b="b"/>
              <a:pathLst>
                <a:path w="596" h="465" extrusionOk="0">
                  <a:moveTo>
                    <a:pt x="298" y="1"/>
                  </a:moveTo>
                  <a:cubicBezTo>
                    <a:pt x="0" y="1"/>
                    <a:pt x="0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2287775" y="2770000"/>
              <a:ext cx="14600" cy="13225"/>
            </a:xfrm>
            <a:custGeom>
              <a:avLst/>
              <a:gdLst/>
              <a:ahLst/>
              <a:cxnLst/>
              <a:rect l="l" t="t" r="r" b="b"/>
              <a:pathLst>
                <a:path w="584" h="529" extrusionOk="0">
                  <a:moveTo>
                    <a:pt x="231" y="0"/>
                  </a:moveTo>
                  <a:cubicBezTo>
                    <a:pt x="207" y="0"/>
                    <a:pt x="184" y="9"/>
                    <a:pt x="167" y="17"/>
                  </a:cubicBezTo>
                  <a:cubicBezTo>
                    <a:pt x="131" y="29"/>
                    <a:pt x="108" y="53"/>
                    <a:pt x="84" y="76"/>
                  </a:cubicBezTo>
                  <a:cubicBezTo>
                    <a:pt x="48" y="100"/>
                    <a:pt x="36" y="124"/>
                    <a:pt x="24" y="160"/>
                  </a:cubicBezTo>
                  <a:cubicBezTo>
                    <a:pt x="12" y="196"/>
                    <a:pt x="0" y="231"/>
                    <a:pt x="0" y="267"/>
                  </a:cubicBezTo>
                  <a:cubicBezTo>
                    <a:pt x="0" y="291"/>
                    <a:pt x="12" y="303"/>
                    <a:pt x="12" y="326"/>
                  </a:cubicBezTo>
                  <a:cubicBezTo>
                    <a:pt x="24" y="374"/>
                    <a:pt x="48" y="410"/>
                    <a:pt x="84" y="446"/>
                  </a:cubicBezTo>
                  <a:lnTo>
                    <a:pt x="131" y="493"/>
                  </a:lnTo>
                  <a:cubicBezTo>
                    <a:pt x="167" y="517"/>
                    <a:pt x="215" y="529"/>
                    <a:pt x="262" y="529"/>
                  </a:cubicBezTo>
                  <a:cubicBezTo>
                    <a:pt x="286" y="517"/>
                    <a:pt x="310" y="517"/>
                    <a:pt x="322" y="517"/>
                  </a:cubicBezTo>
                  <a:cubicBezTo>
                    <a:pt x="358" y="517"/>
                    <a:pt x="393" y="517"/>
                    <a:pt x="429" y="493"/>
                  </a:cubicBezTo>
                  <a:cubicBezTo>
                    <a:pt x="453" y="481"/>
                    <a:pt x="489" y="469"/>
                    <a:pt x="512" y="446"/>
                  </a:cubicBezTo>
                  <a:cubicBezTo>
                    <a:pt x="536" y="422"/>
                    <a:pt x="548" y="386"/>
                    <a:pt x="560" y="362"/>
                  </a:cubicBezTo>
                  <a:cubicBezTo>
                    <a:pt x="572" y="326"/>
                    <a:pt x="584" y="291"/>
                    <a:pt x="584" y="267"/>
                  </a:cubicBezTo>
                  <a:cubicBezTo>
                    <a:pt x="584" y="243"/>
                    <a:pt x="572" y="219"/>
                    <a:pt x="572" y="196"/>
                  </a:cubicBezTo>
                  <a:cubicBezTo>
                    <a:pt x="560" y="148"/>
                    <a:pt x="536" y="112"/>
                    <a:pt x="512" y="76"/>
                  </a:cubicBezTo>
                  <a:cubicBezTo>
                    <a:pt x="489" y="65"/>
                    <a:pt x="477" y="53"/>
                    <a:pt x="453" y="41"/>
                  </a:cubicBezTo>
                  <a:cubicBezTo>
                    <a:pt x="417" y="17"/>
                    <a:pt x="370" y="5"/>
                    <a:pt x="322" y="5"/>
                  </a:cubicBezTo>
                  <a:lnTo>
                    <a:pt x="262" y="5"/>
                  </a:lnTo>
                  <a:cubicBezTo>
                    <a:pt x="252" y="2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2237475" y="2779825"/>
              <a:ext cx="13700" cy="14425"/>
            </a:xfrm>
            <a:custGeom>
              <a:avLst/>
              <a:gdLst/>
              <a:ahLst/>
              <a:cxnLst/>
              <a:rect l="l" t="t" r="r" b="b"/>
              <a:pathLst>
                <a:path w="548" h="577" extrusionOk="0">
                  <a:moveTo>
                    <a:pt x="298" y="0"/>
                  </a:moveTo>
                  <a:cubicBezTo>
                    <a:pt x="289" y="0"/>
                    <a:pt x="281" y="1"/>
                    <a:pt x="274" y="5"/>
                  </a:cubicBezTo>
                  <a:lnTo>
                    <a:pt x="203" y="5"/>
                  </a:lnTo>
                  <a:cubicBezTo>
                    <a:pt x="179" y="17"/>
                    <a:pt x="167" y="29"/>
                    <a:pt x="143" y="29"/>
                  </a:cubicBezTo>
                  <a:cubicBezTo>
                    <a:pt x="119" y="53"/>
                    <a:pt x="96" y="76"/>
                    <a:pt x="72" y="100"/>
                  </a:cubicBezTo>
                  <a:cubicBezTo>
                    <a:pt x="60" y="124"/>
                    <a:pt x="36" y="148"/>
                    <a:pt x="36" y="184"/>
                  </a:cubicBezTo>
                  <a:cubicBezTo>
                    <a:pt x="24" y="195"/>
                    <a:pt x="24" y="219"/>
                    <a:pt x="12" y="231"/>
                  </a:cubicBezTo>
                  <a:cubicBezTo>
                    <a:pt x="0" y="279"/>
                    <a:pt x="0" y="326"/>
                    <a:pt x="12" y="374"/>
                  </a:cubicBezTo>
                  <a:cubicBezTo>
                    <a:pt x="24" y="422"/>
                    <a:pt x="48" y="469"/>
                    <a:pt x="84" y="493"/>
                  </a:cubicBezTo>
                  <a:cubicBezTo>
                    <a:pt x="96" y="517"/>
                    <a:pt x="119" y="529"/>
                    <a:pt x="131" y="541"/>
                  </a:cubicBezTo>
                  <a:cubicBezTo>
                    <a:pt x="179" y="565"/>
                    <a:pt x="227" y="576"/>
                    <a:pt x="274" y="576"/>
                  </a:cubicBezTo>
                  <a:cubicBezTo>
                    <a:pt x="310" y="576"/>
                    <a:pt x="346" y="576"/>
                    <a:pt x="369" y="553"/>
                  </a:cubicBezTo>
                  <a:cubicBezTo>
                    <a:pt x="405" y="541"/>
                    <a:pt x="441" y="517"/>
                    <a:pt x="465" y="493"/>
                  </a:cubicBezTo>
                  <a:cubicBezTo>
                    <a:pt x="488" y="457"/>
                    <a:pt x="512" y="422"/>
                    <a:pt x="524" y="374"/>
                  </a:cubicBezTo>
                  <a:cubicBezTo>
                    <a:pt x="548" y="326"/>
                    <a:pt x="548" y="279"/>
                    <a:pt x="524" y="231"/>
                  </a:cubicBezTo>
                  <a:cubicBezTo>
                    <a:pt x="524" y="219"/>
                    <a:pt x="512" y="195"/>
                    <a:pt x="512" y="184"/>
                  </a:cubicBezTo>
                  <a:cubicBezTo>
                    <a:pt x="500" y="160"/>
                    <a:pt x="488" y="136"/>
                    <a:pt x="477" y="124"/>
                  </a:cubicBezTo>
                  <a:cubicBezTo>
                    <a:pt x="465" y="88"/>
                    <a:pt x="441" y="64"/>
                    <a:pt x="417" y="53"/>
                  </a:cubicBezTo>
                  <a:cubicBezTo>
                    <a:pt x="405" y="41"/>
                    <a:pt x="381" y="29"/>
                    <a:pt x="369" y="17"/>
                  </a:cubicBezTo>
                  <a:cubicBezTo>
                    <a:pt x="344" y="8"/>
                    <a:pt x="319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2276750" y="2743325"/>
              <a:ext cx="14625" cy="13125"/>
            </a:xfrm>
            <a:custGeom>
              <a:avLst/>
              <a:gdLst/>
              <a:ahLst/>
              <a:cxnLst/>
              <a:rect l="l" t="t" r="r" b="b"/>
              <a:pathLst>
                <a:path w="585" h="525" extrusionOk="0">
                  <a:moveTo>
                    <a:pt x="263" y="0"/>
                  </a:moveTo>
                  <a:cubicBezTo>
                    <a:pt x="227" y="0"/>
                    <a:pt x="203" y="12"/>
                    <a:pt x="168" y="24"/>
                  </a:cubicBezTo>
                  <a:cubicBezTo>
                    <a:pt x="132" y="36"/>
                    <a:pt x="108" y="48"/>
                    <a:pt x="84" y="84"/>
                  </a:cubicBezTo>
                  <a:cubicBezTo>
                    <a:pt x="60" y="108"/>
                    <a:pt x="37" y="131"/>
                    <a:pt x="25" y="167"/>
                  </a:cubicBezTo>
                  <a:cubicBezTo>
                    <a:pt x="13" y="191"/>
                    <a:pt x="1" y="227"/>
                    <a:pt x="13" y="262"/>
                  </a:cubicBezTo>
                  <a:cubicBezTo>
                    <a:pt x="13" y="286"/>
                    <a:pt x="13" y="310"/>
                    <a:pt x="13" y="334"/>
                  </a:cubicBezTo>
                  <a:cubicBezTo>
                    <a:pt x="25" y="381"/>
                    <a:pt x="49" y="417"/>
                    <a:pt x="84" y="441"/>
                  </a:cubicBezTo>
                  <a:cubicBezTo>
                    <a:pt x="96" y="465"/>
                    <a:pt x="120" y="477"/>
                    <a:pt x="132" y="489"/>
                  </a:cubicBezTo>
                  <a:cubicBezTo>
                    <a:pt x="180" y="512"/>
                    <a:pt x="215" y="524"/>
                    <a:pt x="263" y="524"/>
                  </a:cubicBezTo>
                  <a:cubicBezTo>
                    <a:pt x="287" y="524"/>
                    <a:pt x="310" y="524"/>
                    <a:pt x="334" y="512"/>
                  </a:cubicBezTo>
                  <a:cubicBezTo>
                    <a:pt x="370" y="512"/>
                    <a:pt x="394" y="512"/>
                    <a:pt x="430" y="489"/>
                  </a:cubicBezTo>
                  <a:cubicBezTo>
                    <a:pt x="453" y="489"/>
                    <a:pt x="489" y="465"/>
                    <a:pt x="513" y="441"/>
                  </a:cubicBezTo>
                  <a:cubicBezTo>
                    <a:pt x="537" y="417"/>
                    <a:pt x="549" y="393"/>
                    <a:pt x="561" y="358"/>
                  </a:cubicBezTo>
                  <a:cubicBezTo>
                    <a:pt x="572" y="334"/>
                    <a:pt x="584" y="298"/>
                    <a:pt x="584" y="262"/>
                  </a:cubicBezTo>
                  <a:lnTo>
                    <a:pt x="572" y="191"/>
                  </a:lnTo>
                  <a:cubicBezTo>
                    <a:pt x="561" y="155"/>
                    <a:pt x="537" y="120"/>
                    <a:pt x="513" y="84"/>
                  </a:cubicBezTo>
                  <a:cubicBezTo>
                    <a:pt x="489" y="72"/>
                    <a:pt x="477" y="60"/>
                    <a:pt x="453" y="36"/>
                  </a:cubicBezTo>
                  <a:cubicBezTo>
                    <a:pt x="418" y="24"/>
                    <a:pt x="370" y="12"/>
                    <a:pt x="334" y="12"/>
                  </a:cubicBezTo>
                  <a:cubicBezTo>
                    <a:pt x="310" y="12"/>
                    <a:pt x="287" y="12"/>
                    <a:pt x="2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2235975" y="2760000"/>
              <a:ext cx="10150" cy="8050"/>
            </a:xfrm>
            <a:custGeom>
              <a:avLst/>
              <a:gdLst/>
              <a:ahLst/>
              <a:cxnLst/>
              <a:rect l="l" t="t" r="r" b="b"/>
              <a:pathLst>
                <a:path w="406" h="322" extrusionOk="0">
                  <a:moveTo>
                    <a:pt x="203" y="0"/>
                  </a:moveTo>
                  <a:cubicBezTo>
                    <a:pt x="1" y="0"/>
                    <a:pt x="1" y="322"/>
                    <a:pt x="203" y="322"/>
                  </a:cubicBezTo>
                  <a:cubicBezTo>
                    <a:pt x="406" y="322"/>
                    <a:pt x="40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2238650" y="2711475"/>
              <a:ext cx="14325" cy="11050"/>
            </a:xfrm>
            <a:custGeom>
              <a:avLst/>
              <a:gdLst/>
              <a:ahLst/>
              <a:cxnLst/>
              <a:rect l="l" t="t" r="r" b="b"/>
              <a:pathLst>
                <a:path w="573" h="442" extrusionOk="0">
                  <a:moveTo>
                    <a:pt x="287" y="1"/>
                  </a:moveTo>
                  <a:cubicBezTo>
                    <a:pt x="1" y="1"/>
                    <a:pt x="1" y="441"/>
                    <a:pt x="287" y="441"/>
                  </a:cubicBezTo>
                  <a:cubicBezTo>
                    <a:pt x="572" y="441"/>
                    <a:pt x="57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2216625" y="2671000"/>
              <a:ext cx="17600" cy="13700"/>
            </a:xfrm>
            <a:custGeom>
              <a:avLst/>
              <a:gdLst/>
              <a:ahLst/>
              <a:cxnLst/>
              <a:rect l="l" t="t" r="r" b="b"/>
              <a:pathLst>
                <a:path w="704" h="548" extrusionOk="0">
                  <a:moveTo>
                    <a:pt x="358" y="0"/>
                  </a:moveTo>
                  <a:cubicBezTo>
                    <a:pt x="1" y="0"/>
                    <a:pt x="1" y="548"/>
                    <a:pt x="358" y="548"/>
                  </a:cubicBezTo>
                  <a:cubicBezTo>
                    <a:pt x="703" y="548"/>
                    <a:pt x="703" y="0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2199075" y="2721675"/>
              <a:ext cx="14000" cy="12675"/>
            </a:xfrm>
            <a:custGeom>
              <a:avLst/>
              <a:gdLst/>
              <a:ahLst/>
              <a:cxnLst/>
              <a:rect l="l" t="t" r="r" b="b"/>
              <a:pathLst>
                <a:path w="560" h="507" extrusionOk="0">
                  <a:moveTo>
                    <a:pt x="300" y="0"/>
                  </a:moveTo>
                  <a:cubicBezTo>
                    <a:pt x="277" y="0"/>
                    <a:pt x="256" y="3"/>
                    <a:pt x="239" y="9"/>
                  </a:cubicBezTo>
                  <a:cubicBezTo>
                    <a:pt x="227" y="9"/>
                    <a:pt x="215" y="9"/>
                    <a:pt x="203" y="21"/>
                  </a:cubicBezTo>
                  <a:lnTo>
                    <a:pt x="191" y="21"/>
                  </a:lnTo>
                  <a:cubicBezTo>
                    <a:pt x="155" y="21"/>
                    <a:pt x="119" y="57"/>
                    <a:pt x="84" y="81"/>
                  </a:cubicBezTo>
                  <a:cubicBezTo>
                    <a:pt x="84" y="81"/>
                    <a:pt x="72" y="93"/>
                    <a:pt x="72" y="93"/>
                  </a:cubicBezTo>
                  <a:cubicBezTo>
                    <a:pt x="48" y="104"/>
                    <a:pt x="36" y="140"/>
                    <a:pt x="24" y="164"/>
                  </a:cubicBezTo>
                  <a:cubicBezTo>
                    <a:pt x="12" y="188"/>
                    <a:pt x="0" y="224"/>
                    <a:pt x="12" y="247"/>
                  </a:cubicBezTo>
                  <a:cubicBezTo>
                    <a:pt x="12" y="271"/>
                    <a:pt x="12" y="295"/>
                    <a:pt x="12" y="319"/>
                  </a:cubicBezTo>
                  <a:cubicBezTo>
                    <a:pt x="24" y="354"/>
                    <a:pt x="48" y="390"/>
                    <a:pt x="72" y="414"/>
                  </a:cubicBezTo>
                  <a:cubicBezTo>
                    <a:pt x="72" y="426"/>
                    <a:pt x="84" y="426"/>
                    <a:pt x="84" y="426"/>
                  </a:cubicBezTo>
                  <a:cubicBezTo>
                    <a:pt x="96" y="438"/>
                    <a:pt x="119" y="450"/>
                    <a:pt x="131" y="462"/>
                  </a:cubicBezTo>
                  <a:cubicBezTo>
                    <a:pt x="155" y="474"/>
                    <a:pt x="167" y="485"/>
                    <a:pt x="191" y="485"/>
                  </a:cubicBezTo>
                  <a:cubicBezTo>
                    <a:pt x="203" y="485"/>
                    <a:pt x="203" y="497"/>
                    <a:pt x="203" y="497"/>
                  </a:cubicBezTo>
                  <a:lnTo>
                    <a:pt x="239" y="497"/>
                  </a:lnTo>
                  <a:cubicBezTo>
                    <a:pt x="256" y="503"/>
                    <a:pt x="277" y="506"/>
                    <a:pt x="300" y="506"/>
                  </a:cubicBezTo>
                  <a:cubicBezTo>
                    <a:pt x="322" y="506"/>
                    <a:pt x="346" y="503"/>
                    <a:pt x="369" y="497"/>
                  </a:cubicBezTo>
                  <a:cubicBezTo>
                    <a:pt x="417" y="485"/>
                    <a:pt x="453" y="462"/>
                    <a:pt x="477" y="438"/>
                  </a:cubicBezTo>
                  <a:cubicBezTo>
                    <a:pt x="500" y="414"/>
                    <a:pt x="512" y="402"/>
                    <a:pt x="524" y="378"/>
                  </a:cubicBezTo>
                  <a:cubicBezTo>
                    <a:pt x="548" y="343"/>
                    <a:pt x="560" y="295"/>
                    <a:pt x="560" y="259"/>
                  </a:cubicBezTo>
                  <a:cubicBezTo>
                    <a:pt x="560" y="224"/>
                    <a:pt x="548" y="188"/>
                    <a:pt x="536" y="152"/>
                  </a:cubicBezTo>
                  <a:cubicBezTo>
                    <a:pt x="524" y="128"/>
                    <a:pt x="500" y="93"/>
                    <a:pt x="477" y="69"/>
                  </a:cubicBezTo>
                  <a:cubicBezTo>
                    <a:pt x="453" y="45"/>
                    <a:pt x="417" y="21"/>
                    <a:pt x="369" y="9"/>
                  </a:cubicBezTo>
                  <a:cubicBezTo>
                    <a:pt x="346" y="3"/>
                    <a:pt x="322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0"/>
            <p:cNvSpPr/>
            <p:nvPr/>
          </p:nvSpPr>
          <p:spPr>
            <a:xfrm>
              <a:off x="2252650" y="2684100"/>
              <a:ext cx="20575" cy="15800"/>
            </a:xfrm>
            <a:custGeom>
              <a:avLst/>
              <a:gdLst/>
              <a:ahLst/>
              <a:cxnLst/>
              <a:rect l="l" t="t" r="r" b="b"/>
              <a:pathLst>
                <a:path w="823" h="632" extrusionOk="0">
                  <a:moveTo>
                    <a:pt x="417" y="0"/>
                  </a:moveTo>
                  <a:cubicBezTo>
                    <a:pt x="12" y="0"/>
                    <a:pt x="1" y="631"/>
                    <a:pt x="417" y="631"/>
                  </a:cubicBezTo>
                  <a:cubicBezTo>
                    <a:pt x="822" y="631"/>
                    <a:pt x="82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0"/>
            <p:cNvSpPr/>
            <p:nvPr/>
          </p:nvSpPr>
          <p:spPr>
            <a:xfrm>
              <a:off x="2323200" y="2758800"/>
              <a:ext cx="17575" cy="13425"/>
            </a:xfrm>
            <a:custGeom>
              <a:avLst/>
              <a:gdLst/>
              <a:ahLst/>
              <a:cxnLst/>
              <a:rect l="l" t="t" r="r" b="b"/>
              <a:pathLst>
                <a:path w="703" h="537" extrusionOk="0">
                  <a:moveTo>
                    <a:pt x="346" y="1"/>
                  </a:moveTo>
                  <a:cubicBezTo>
                    <a:pt x="0" y="1"/>
                    <a:pt x="0" y="536"/>
                    <a:pt x="346" y="536"/>
                  </a:cubicBezTo>
                  <a:cubicBezTo>
                    <a:pt x="691" y="536"/>
                    <a:pt x="703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2286000" y="2833800"/>
              <a:ext cx="13700" cy="10750"/>
            </a:xfrm>
            <a:custGeom>
              <a:avLst/>
              <a:gdLst/>
              <a:ahLst/>
              <a:cxnLst/>
              <a:rect l="l" t="t" r="r" b="b"/>
              <a:pathLst>
                <a:path w="548" h="430" extrusionOk="0">
                  <a:moveTo>
                    <a:pt x="274" y="1"/>
                  </a:moveTo>
                  <a:cubicBezTo>
                    <a:pt x="0" y="1"/>
                    <a:pt x="0" y="430"/>
                    <a:pt x="274" y="430"/>
                  </a:cubicBezTo>
                  <a:cubicBezTo>
                    <a:pt x="548" y="430"/>
                    <a:pt x="548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6" name="Google Shape;1256;p30"/>
          <p:cNvSpPr txBox="1">
            <a:spLocks noGrp="1"/>
          </p:cNvSpPr>
          <p:nvPr>
            <p:ph type="title"/>
          </p:nvPr>
        </p:nvSpPr>
        <p:spPr>
          <a:xfrm>
            <a:off x="713250" y="5486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2800"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2800"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2800"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2800"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2800"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2800"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2800"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2800"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1257" name="Google Shape;1257;p30"/>
          <p:cNvSpPr txBox="1">
            <a:spLocks noGrp="1"/>
          </p:cNvSpPr>
          <p:nvPr>
            <p:ph type="title" idx="2"/>
          </p:nvPr>
        </p:nvSpPr>
        <p:spPr>
          <a:xfrm rot="-10295">
            <a:off x="737532" y="2635974"/>
            <a:ext cx="2404211" cy="49380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258" name="Google Shape;1258;p30"/>
          <p:cNvSpPr txBox="1">
            <a:spLocks noGrp="1"/>
          </p:cNvSpPr>
          <p:nvPr>
            <p:ph type="subTitle" idx="1"/>
          </p:nvPr>
        </p:nvSpPr>
        <p:spPr>
          <a:xfrm rot="-9885">
            <a:off x="739731" y="3087894"/>
            <a:ext cx="2399710" cy="78930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9" name="Google Shape;1259;p30"/>
          <p:cNvSpPr txBox="1">
            <a:spLocks noGrp="1"/>
          </p:cNvSpPr>
          <p:nvPr>
            <p:ph type="title" idx="3"/>
          </p:nvPr>
        </p:nvSpPr>
        <p:spPr>
          <a:xfrm rot="-9886">
            <a:off x="3374319" y="2635523"/>
            <a:ext cx="2399410" cy="49380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260" name="Google Shape;1260;p30"/>
          <p:cNvSpPr txBox="1">
            <a:spLocks noGrp="1"/>
          </p:cNvSpPr>
          <p:nvPr>
            <p:ph type="subTitle" idx="4"/>
          </p:nvPr>
        </p:nvSpPr>
        <p:spPr>
          <a:xfrm rot="-10316">
            <a:off x="3373520" y="3087877"/>
            <a:ext cx="2399411" cy="78930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1" name="Google Shape;1261;p30"/>
          <p:cNvSpPr txBox="1">
            <a:spLocks noGrp="1"/>
          </p:cNvSpPr>
          <p:nvPr>
            <p:ph type="title" idx="5"/>
          </p:nvPr>
        </p:nvSpPr>
        <p:spPr>
          <a:xfrm rot="-9886">
            <a:off x="6006908" y="2635523"/>
            <a:ext cx="2399410" cy="49380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262" name="Google Shape;1262;p30"/>
          <p:cNvSpPr txBox="1">
            <a:spLocks noGrp="1"/>
          </p:cNvSpPr>
          <p:nvPr>
            <p:ph type="subTitle" idx="6"/>
          </p:nvPr>
        </p:nvSpPr>
        <p:spPr>
          <a:xfrm rot="-10322">
            <a:off x="6007357" y="3087877"/>
            <a:ext cx="2397911" cy="78930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ivo Black"/>
              <a:buNone/>
              <a:defRPr sz="3200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ivo Black"/>
              <a:buNone/>
              <a:defRPr sz="3200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ivo Black"/>
              <a:buNone/>
              <a:defRPr sz="3200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ivo Black"/>
              <a:buNone/>
              <a:defRPr sz="3200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ivo Black"/>
              <a:buNone/>
              <a:defRPr sz="3200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ivo Black"/>
              <a:buNone/>
              <a:defRPr sz="3200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ivo Black"/>
              <a:buNone/>
              <a:defRPr sz="3200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ivo Black"/>
              <a:buNone/>
              <a:defRPr sz="3200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hivo Black"/>
              <a:buNone/>
              <a:defRPr sz="3200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6" r:id="rId5"/>
    <p:sldLayoutId id="2147483664" r:id="rId6"/>
    <p:sldLayoutId id="2147483665" r:id="rId7"/>
    <p:sldLayoutId id="2147483667" r:id="rId8"/>
    <p:sldLayoutId id="2147483676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3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55" name="Google Shape;1655;p3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emf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40"/>
          <p:cNvSpPr txBox="1">
            <a:spLocks noGrp="1"/>
          </p:cNvSpPr>
          <p:nvPr>
            <p:ph type="ctrTitle"/>
          </p:nvPr>
        </p:nvSpPr>
        <p:spPr>
          <a:xfrm>
            <a:off x="1698156" y="1282325"/>
            <a:ext cx="5747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Century Gothic" panose="020B0502020202020204" pitchFamily="34" charset="0"/>
              </a:rPr>
              <a:t>Zooplankton Elemental Composition in the Amazon River Plume Region </a:t>
            </a:r>
            <a:endParaRPr sz="3200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A1FB4-D870-1AAA-849F-A1752A9F0DCC}"/>
              </a:ext>
            </a:extLst>
          </p:cNvPr>
          <p:cNvSpPr txBox="1"/>
          <p:nvPr/>
        </p:nvSpPr>
        <p:spPr>
          <a:xfrm>
            <a:off x="8371279" y="472358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68"/>
          <p:cNvSpPr txBox="1">
            <a:spLocks noGrp="1"/>
          </p:cNvSpPr>
          <p:nvPr>
            <p:ph type="title"/>
          </p:nvPr>
        </p:nvSpPr>
        <p:spPr>
          <a:xfrm>
            <a:off x="4572000" y="1960438"/>
            <a:ext cx="3894095" cy="877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Methodology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BA43-B536-1E31-6AA9-63218E95A637}"/>
              </a:ext>
            </a:extLst>
          </p:cNvPr>
          <p:cNvSpPr txBox="1"/>
          <p:nvPr/>
        </p:nvSpPr>
        <p:spPr>
          <a:xfrm>
            <a:off x="8371279" y="472358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69573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5DFD878-CDF9-3900-CD7D-BA8E05CEFCA4}"/>
              </a:ext>
            </a:extLst>
          </p:cNvPr>
          <p:cNvSpPr/>
          <p:nvPr/>
        </p:nvSpPr>
        <p:spPr>
          <a:xfrm>
            <a:off x="5771400" y="0"/>
            <a:ext cx="4586670" cy="1962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E88730-1ED3-4DCC-9949-879984A7A140}"/>
              </a:ext>
            </a:extLst>
          </p:cNvPr>
          <p:cNvSpPr/>
          <p:nvPr/>
        </p:nvSpPr>
        <p:spPr>
          <a:xfrm>
            <a:off x="5144111" y="3936322"/>
            <a:ext cx="4586670" cy="1432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2C7F1-6A18-C379-8CFB-9E82FE8C9382}"/>
              </a:ext>
            </a:extLst>
          </p:cNvPr>
          <p:cNvSpPr/>
          <p:nvPr/>
        </p:nvSpPr>
        <p:spPr>
          <a:xfrm>
            <a:off x="8351846" y="1765232"/>
            <a:ext cx="518323" cy="2963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706;p45">
            <a:extLst>
              <a:ext uri="{FF2B5EF4-FFF2-40B4-BE49-F238E27FC236}">
                <a16:creationId xmlns:a16="http://schemas.microsoft.com/office/drawing/2014/main" id="{43749047-56A6-F83E-6EE7-D78AA2ECBE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9908" y="223776"/>
            <a:ext cx="6030127" cy="11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Tropical River Plumes</a:t>
            </a:r>
            <a:endParaRPr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E9BEF5-3953-CA6A-14EB-62DFD7B912EF}"/>
              </a:ext>
            </a:extLst>
          </p:cNvPr>
          <p:cNvSpPr txBox="1"/>
          <p:nvPr/>
        </p:nvSpPr>
        <p:spPr>
          <a:xfrm>
            <a:off x="5093931" y="1731539"/>
            <a:ext cx="3776238" cy="235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 land and sea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Transport nutrients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Stimulate primary production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25155-C9C4-ACDA-5435-8BFFE79C33BA}"/>
              </a:ext>
            </a:extLst>
          </p:cNvPr>
          <p:cNvSpPr txBox="1"/>
          <p:nvPr/>
        </p:nvSpPr>
        <p:spPr>
          <a:xfrm>
            <a:off x="8371279" y="472358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pic>
        <p:nvPicPr>
          <p:cNvPr id="15" name="Picture 6" descr="landocean">
            <a:extLst>
              <a:ext uri="{FF2B5EF4-FFF2-40B4-BE49-F238E27FC236}">
                <a16:creationId xmlns:a16="http://schemas.microsoft.com/office/drawing/2014/main" id="{745204FA-D8D8-B054-CFEB-933E1EF5C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908" y="1737329"/>
            <a:ext cx="4166287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524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FF6918-D83F-CB11-F1EE-6FA3140DFA40}"/>
              </a:ext>
            </a:extLst>
          </p:cNvPr>
          <p:cNvSpPr/>
          <p:nvPr/>
        </p:nvSpPr>
        <p:spPr>
          <a:xfrm>
            <a:off x="6058511" y="0"/>
            <a:ext cx="3056151" cy="2943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E88730-1ED3-4DCC-9949-879984A7A140}"/>
              </a:ext>
            </a:extLst>
          </p:cNvPr>
          <p:cNvSpPr/>
          <p:nvPr/>
        </p:nvSpPr>
        <p:spPr>
          <a:xfrm>
            <a:off x="5144111" y="3936322"/>
            <a:ext cx="4586670" cy="1432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2C7F1-6A18-C379-8CFB-9E82FE8C9382}"/>
              </a:ext>
            </a:extLst>
          </p:cNvPr>
          <p:cNvSpPr/>
          <p:nvPr/>
        </p:nvSpPr>
        <p:spPr>
          <a:xfrm>
            <a:off x="8351846" y="1765232"/>
            <a:ext cx="518323" cy="2963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706;p45">
            <a:extLst>
              <a:ext uri="{FF2B5EF4-FFF2-40B4-BE49-F238E27FC236}">
                <a16:creationId xmlns:a16="http://schemas.microsoft.com/office/drawing/2014/main" id="{43749047-56A6-F83E-6EE7-D78AA2ECBE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6459" y="-122124"/>
            <a:ext cx="6030127" cy="11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Amazon River Plume</a:t>
            </a:r>
            <a:endParaRPr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5468230-8658-DAE9-9DEF-B0C27C9A7D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2" t="15364" r="6819" b="9112"/>
          <a:stretch/>
        </p:blipFill>
        <p:spPr bwMode="auto">
          <a:xfrm>
            <a:off x="1067575" y="1317074"/>
            <a:ext cx="3342783" cy="313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E9BEF5-3953-CA6A-14EB-62DFD7B912EF}"/>
              </a:ext>
            </a:extLst>
          </p:cNvPr>
          <p:cNvSpPr txBox="1"/>
          <p:nvPr/>
        </p:nvSpPr>
        <p:spPr>
          <a:xfrm>
            <a:off x="-243479" y="4450597"/>
            <a:ext cx="9630957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Young Plume Core </a:t>
            </a:r>
            <a:r>
              <a:rPr lang="en-US" b="1" dirty="0">
                <a:solidFill>
                  <a:srgbClr val="DCD65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Western Plume Margin </a:t>
            </a:r>
            <a:r>
              <a:rPr lang="en-US" b="1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Outer Plume Margin </a:t>
            </a:r>
            <a:r>
              <a:rPr lang="en-US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Oceanic Water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F3166-DC8C-0B1B-65DE-BFE0C16B178E}"/>
              </a:ext>
            </a:extLst>
          </p:cNvPr>
          <p:cNvSpPr txBox="1"/>
          <p:nvPr/>
        </p:nvSpPr>
        <p:spPr>
          <a:xfrm>
            <a:off x="1665161" y="1031608"/>
            <a:ext cx="2602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Pham et al. (in prep)</a:t>
            </a:r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DD16918C-8B16-DE8D-08EA-23FD8F7C264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873" y="1339995"/>
            <a:ext cx="2656573" cy="2750714"/>
            <a:chOff x="1579183" y="526414"/>
            <a:chExt cx="5949083" cy="5773838"/>
          </a:xfrm>
        </p:grpSpPr>
        <p:pic>
          <p:nvPicPr>
            <p:cNvPr id="16" name="Picture 4" descr="chl-resized-blkcont.ai">
              <a:extLst>
                <a:ext uri="{FF2B5EF4-FFF2-40B4-BE49-F238E27FC236}">
                  <a16:creationId xmlns:a16="http://schemas.microsoft.com/office/drawing/2014/main" id="{8ACA43B9-1DAC-6131-F4A3-A13EABF56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735" t="23421" r="15311" b="23473"/>
            <a:stretch>
              <a:fillRect/>
            </a:stretch>
          </p:blipFill>
          <p:spPr bwMode="auto">
            <a:xfrm>
              <a:off x="1679575" y="617538"/>
              <a:ext cx="5751513" cy="5589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AF00CE62-2A71-B8BA-1BE6-CB88E9440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391" t="7677" r="8591" b="8131"/>
            <a:stretch>
              <a:fillRect/>
            </a:stretch>
          </p:blipFill>
          <p:spPr bwMode="auto">
            <a:xfrm>
              <a:off x="1579183" y="526414"/>
              <a:ext cx="5949083" cy="577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8A99F78-E321-0106-0083-D37CEF7E3A77}"/>
              </a:ext>
            </a:extLst>
          </p:cNvPr>
          <p:cNvSpPr txBox="1"/>
          <p:nvPr/>
        </p:nvSpPr>
        <p:spPr>
          <a:xfrm>
            <a:off x="4876732" y="1035192"/>
            <a:ext cx="2602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Weber et al. (2017)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A2730C26-4FFB-241F-8955-AB3AFB1B7BA4}"/>
              </a:ext>
            </a:extLst>
          </p:cNvPr>
          <p:cNvSpPr/>
          <p:nvPr/>
        </p:nvSpPr>
        <p:spPr>
          <a:xfrm rot="2730253">
            <a:off x="3298505" y="3508036"/>
            <a:ext cx="93746" cy="213576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B94DDF-5903-5DBE-897C-415E14571161}"/>
              </a:ext>
            </a:extLst>
          </p:cNvPr>
          <p:cNvSpPr txBox="1"/>
          <p:nvPr/>
        </p:nvSpPr>
        <p:spPr>
          <a:xfrm>
            <a:off x="3223425" y="3121593"/>
            <a:ext cx="963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Amazon</a:t>
            </a:r>
          </a:p>
          <a:p>
            <a:pPr algn="ctr"/>
            <a:r>
              <a:rPr lang="en-US" sz="1100" b="1" dirty="0"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River Mouth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0D7009-9C2C-3C45-A6B5-8CD2FAAF6D3B}"/>
              </a:ext>
            </a:extLst>
          </p:cNvPr>
          <p:cNvSpPr txBox="1"/>
          <p:nvPr/>
        </p:nvSpPr>
        <p:spPr>
          <a:xfrm>
            <a:off x="8371279" y="472358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539497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B5C296-F51D-2049-02F4-A8DB25448959}"/>
              </a:ext>
            </a:extLst>
          </p:cNvPr>
          <p:cNvSpPr/>
          <p:nvPr/>
        </p:nvSpPr>
        <p:spPr>
          <a:xfrm>
            <a:off x="0" y="1282798"/>
            <a:ext cx="3344650" cy="391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1706;p45">
            <a:extLst>
              <a:ext uri="{FF2B5EF4-FFF2-40B4-BE49-F238E27FC236}">
                <a16:creationId xmlns:a16="http://schemas.microsoft.com/office/drawing/2014/main" id="{FB60F668-CF74-F29B-BA48-4C764BA154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43965" y="174298"/>
            <a:ext cx="4256070" cy="11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Cruise EN614</a:t>
            </a:r>
            <a:endParaRPr sz="4400" dirty="0"/>
          </a:p>
        </p:txBody>
      </p:sp>
      <p:sp>
        <p:nvSpPr>
          <p:cNvPr id="7" name="Google Shape;1707;p45">
            <a:extLst>
              <a:ext uri="{FF2B5EF4-FFF2-40B4-BE49-F238E27FC236}">
                <a16:creationId xmlns:a16="http://schemas.microsoft.com/office/drawing/2014/main" id="{EC31C8F0-A98D-CE43-99AA-11AC77208B59}"/>
              </a:ext>
            </a:extLst>
          </p:cNvPr>
          <p:cNvSpPr txBox="1">
            <a:spLocks/>
          </p:cNvSpPr>
          <p:nvPr/>
        </p:nvSpPr>
        <p:spPr>
          <a:xfrm>
            <a:off x="2742508" y="1473198"/>
            <a:ext cx="3858900" cy="13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dirty="0"/>
              <a:t>*Insert picture of ship</a:t>
            </a:r>
          </a:p>
        </p:txBody>
      </p:sp>
      <p:sp>
        <p:nvSpPr>
          <p:cNvPr id="8" name="Google Shape;1707;p45">
            <a:extLst>
              <a:ext uri="{FF2B5EF4-FFF2-40B4-BE49-F238E27FC236}">
                <a16:creationId xmlns:a16="http://schemas.microsoft.com/office/drawing/2014/main" id="{FB894CC6-5162-DE09-1AB5-DC189FEA53C4}"/>
              </a:ext>
            </a:extLst>
          </p:cNvPr>
          <p:cNvSpPr txBox="1">
            <a:spLocks/>
          </p:cNvSpPr>
          <p:nvPr/>
        </p:nvSpPr>
        <p:spPr>
          <a:xfrm>
            <a:off x="2850776" y="1063098"/>
            <a:ext cx="3219676" cy="4698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6 May – 1 June 2018 </a:t>
            </a:r>
            <a:endParaRPr lang="de-DE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 descr="A large ship in the water&#10;&#10;Description automatically generated with low confidence">
            <a:extLst>
              <a:ext uri="{FF2B5EF4-FFF2-40B4-BE49-F238E27FC236}">
                <a16:creationId xmlns:a16="http://schemas.microsoft.com/office/drawing/2014/main" id="{E4B498D7-1481-4CF2-C788-5C9D75F77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217" y="1704533"/>
            <a:ext cx="4483566" cy="2989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FC7543-1F5B-79DB-FD15-320424CCE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546" y="1667458"/>
            <a:ext cx="3344649" cy="3025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93614C-40EB-A343-EC3F-C48F369FC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68" y="1671417"/>
            <a:ext cx="4480079" cy="30199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7CA001-CC5B-1667-ADF0-F52B6CE510FA}"/>
              </a:ext>
            </a:extLst>
          </p:cNvPr>
          <p:cNvSpPr txBox="1"/>
          <p:nvPr/>
        </p:nvSpPr>
        <p:spPr>
          <a:xfrm>
            <a:off x="8371279" y="472358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44D119-6631-F63B-17DC-A2479E1460FB}"/>
              </a:ext>
            </a:extLst>
          </p:cNvPr>
          <p:cNvSpPr/>
          <p:nvPr/>
        </p:nvSpPr>
        <p:spPr>
          <a:xfrm>
            <a:off x="6474279" y="-39435"/>
            <a:ext cx="3715416" cy="214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21E0E8-367F-337B-2E23-268E7156DE51}"/>
              </a:ext>
            </a:extLst>
          </p:cNvPr>
          <p:cNvSpPr/>
          <p:nvPr/>
        </p:nvSpPr>
        <p:spPr>
          <a:xfrm>
            <a:off x="4761072" y="3764437"/>
            <a:ext cx="3515796" cy="1574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B22D9-A074-C0DC-A38C-75F9886F0EF0}"/>
              </a:ext>
            </a:extLst>
          </p:cNvPr>
          <p:cNvSpPr txBox="1"/>
          <p:nvPr/>
        </p:nvSpPr>
        <p:spPr>
          <a:xfrm>
            <a:off x="5195416" y="4200366"/>
            <a:ext cx="2909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Continuous-flow Isotope Ratio </a:t>
            </a: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 Spectrometer (CF-IRMS)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CC96614-678F-7695-423C-96A664C79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4" t="19032" r="9225" b="14869"/>
          <a:stretch/>
        </p:blipFill>
        <p:spPr bwMode="auto">
          <a:xfrm>
            <a:off x="1367453" y="1785977"/>
            <a:ext cx="3055637" cy="234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DFEDF-4DE4-ED6F-3FBE-2BC1A6D7DFDD}"/>
              </a:ext>
            </a:extLst>
          </p:cNvPr>
          <p:cNvSpPr txBox="1"/>
          <p:nvPr/>
        </p:nvSpPr>
        <p:spPr>
          <a:xfrm>
            <a:off x="1648695" y="4249309"/>
            <a:ext cx="24931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Lachat </a:t>
            </a:r>
            <a:r>
              <a:rPr lang="en-US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Quikchem</a:t>
            </a:r>
            <a:r>
              <a:rPr lang="en-US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8500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E6BFD-7B7B-E70B-C70D-35431B3EC47E}"/>
              </a:ext>
            </a:extLst>
          </p:cNvPr>
          <p:cNvSpPr txBox="1"/>
          <p:nvPr/>
        </p:nvSpPr>
        <p:spPr>
          <a:xfrm>
            <a:off x="5159635" y="856717"/>
            <a:ext cx="29094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 and N Content</a:t>
            </a:r>
          </a:p>
          <a:p>
            <a:pPr algn="ctr"/>
            <a:r>
              <a:rPr lang="el-G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δ</a:t>
            </a:r>
            <a:r>
              <a:rPr lang="en-US" sz="24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 and </a:t>
            </a:r>
            <a:r>
              <a:rPr lang="el-G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δ</a:t>
            </a:r>
            <a:r>
              <a:rPr lang="en-US" sz="24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8E0BFE-DEED-4715-094B-E2B5C65E13E7}"/>
              </a:ext>
            </a:extLst>
          </p:cNvPr>
          <p:cNvSpPr txBox="1"/>
          <p:nvPr/>
        </p:nvSpPr>
        <p:spPr>
          <a:xfrm>
            <a:off x="1367453" y="856718"/>
            <a:ext cx="29094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Dissolved P</a:t>
            </a:r>
          </a:p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</a:t>
            </a:r>
          </a:p>
        </p:txBody>
      </p:sp>
      <p:pic>
        <p:nvPicPr>
          <p:cNvPr id="15" name="Google Shape;1726;p47">
            <a:extLst>
              <a:ext uri="{FF2B5EF4-FFF2-40B4-BE49-F238E27FC236}">
                <a16:creationId xmlns:a16="http://schemas.microsoft.com/office/drawing/2014/main" id="{599FEE8D-DC0E-0A86-88A0-A79D34BF72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7554240" y="-551119"/>
            <a:ext cx="1264984" cy="123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726;p47">
            <a:extLst>
              <a:ext uri="{FF2B5EF4-FFF2-40B4-BE49-F238E27FC236}">
                <a16:creationId xmlns:a16="http://schemas.microsoft.com/office/drawing/2014/main" id="{D1D5EB95-8E8C-6C65-9664-E294E53D39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8583937" y="239096"/>
            <a:ext cx="1264984" cy="123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421E48-67ED-5755-78A0-5B69DA24B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946" y="1778411"/>
            <a:ext cx="3130786" cy="235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D584BA-90EB-5F2B-4A60-C65C7359FFF9}"/>
              </a:ext>
            </a:extLst>
          </p:cNvPr>
          <p:cNvSpPr txBox="1"/>
          <p:nvPr/>
        </p:nvSpPr>
        <p:spPr>
          <a:xfrm>
            <a:off x="8371279" y="472358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92216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68"/>
          <p:cNvSpPr txBox="1">
            <a:spLocks noGrp="1"/>
          </p:cNvSpPr>
          <p:nvPr>
            <p:ph type="title"/>
          </p:nvPr>
        </p:nvSpPr>
        <p:spPr>
          <a:xfrm>
            <a:off x="4572000" y="1960438"/>
            <a:ext cx="3894095" cy="877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Results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DB9B9-9A75-9AA5-DAAD-019705B18504}"/>
              </a:ext>
            </a:extLst>
          </p:cNvPr>
          <p:cNvSpPr txBox="1"/>
          <p:nvPr/>
        </p:nvSpPr>
        <p:spPr>
          <a:xfrm>
            <a:off x="8371279" y="472358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866972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C736F0C-B005-9784-050C-19D0F9905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081" y="379651"/>
            <a:ext cx="3514007" cy="21031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69B9A9-F556-B749-9FA7-205C69662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994" y="351618"/>
            <a:ext cx="3514006" cy="2103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8F2F4C-0188-1B93-8733-393D1553D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4993" y="2660729"/>
            <a:ext cx="3514006" cy="21031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DD486B-5DE3-93F8-E1C1-9190F84F66D8}"/>
              </a:ext>
            </a:extLst>
          </p:cNvPr>
          <p:cNvSpPr txBox="1"/>
          <p:nvPr/>
        </p:nvSpPr>
        <p:spPr>
          <a:xfrm>
            <a:off x="2124098" y="2440063"/>
            <a:ext cx="26708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Kruskal Wallis (p=0.005**)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8678A-D6D4-0EEB-CFBC-031DE9D3049B}"/>
              </a:ext>
            </a:extLst>
          </p:cNvPr>
          <p:cNvSpPr txBox="1"/>
          <p:nvPr/>
        </p:nvSpPr>
        <p:spPr>
          <a:xfrm>
            <a:off x="5104662" y="2498545"/>
            <a:ext cx="28009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Kruskal Wallis (p=0.002**)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5A78B-B47F-1A3A-A5D6-9598622BC86B}"/>
              </a:ext>
            </a:extLst>
          </p:cNvPr>
          <p:cNvSpPr txBox="1"/>
          <p:nvPr/>
        </p:nvSpPr>
        <p:spPr>
          <a:xfrm>
            <a:off x="3960436" y="4769752"/>
            <a:ext cx="26708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Kruskal Wallis (p=0.089)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27EBA-F32D-DD26-3F84-7882782537FC}"/>
              </a:ext>
            </a:extLst>
          </p:cNvPr>
          <p:cNvSpPr txBox="1"/>
          <p:nvPr/>
        </p:nvSpPr>
        <p:spPr>
          <a:xfrm>
            <a:off x="8371279" y="472358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75674-7FD1-07E7-7575-4B0664018E1E}"/>
              </a:ext>
            </a:extLst>
          </p:cNvPr>
          <p:cNvSpPr txBox="1"/>
          <p:nvPr/>
        </p:nvSpPr>
        <p:spPr>
          <a:xfrm>
            <a:off x="1958335" y="2162801"/>
            <a:ext cx="181331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Day  	     Night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C90A20-3A18-4A02-2138-39E0F2B74472}"/>
              </a:ext>
            </a:extLst>
          </p:cNvPr>
          <p:cNvSpPr txBox="1"/>
          <p:nvPr/>
        </p:nvSpPr>
        <p:spPr>
          <a:xfrm>
            <a:off x="3731010" y="4475529"/>
            <a:ext cx="18630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Day 	      Night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5EABA-9E79-39B1-CFDC-2B4D3FB4E98B}"/>
              </a:ext>
            </a:extLst>
          </p:cNvPr>
          <p:cNvSpPr txBox="1"/>
          <p:nvPr/>
        </p:nvSpPr>
        <p:spPr>
          <a:xfrm rot="16200000">
            <a:off x="861338" y="1125586"/>
            <a:ext cx="49404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C:P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83C04-0D55-E07F-ECFE-C278DE9656C3}"/>
              </a:ext>
            </a:extLst>
          </p:cNvPr>
          <p:cNvSpPr txBox="1"/>
          <p:nvPr/>
        </p:nvSpPr>
        <p:spPr>
          <a:xfrm rot="16200000">
            <a:off x="2628247" y="3410440"/>
            <a:ext cx="50366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C:N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307A5-EE52-C406-F752-D036FD89FA3B}"/>
              </a:ext>
            </a:extLst>
          </p:cNvPr>
          <p:cNvSpPr txBox="1"/>
          <p:nvPr/>
        </p:nvSpPr>
        <p:spPr>
          <a:xfrm rot="16200000">
            <a:off x="4489438" y="1077901"/>
            <a:ext cx="49404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N:P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C9D3D-0F00-1FC5-927B-F492C5F7AE7E}"/>
              </a:ext>
            </a:extLst>
          </p:cNvPr>
          <p:cNvSpPr txBox="1"/>
          <p:nvPr/>
        </p:nvSpPr>
        <p:spPr>
          <a:xfrm>
            <a:off x="5551008" y="2190768"/>
            <a:ext cx="176522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Day                Night</a:t>
            </a:r>
          </a:p>
        </p:txBody>
      </p:sp>
    </p:spTree>
    <p:extLst>
      <p:ext uri="{BB962C8B-B14F-4D97-AF65-F5344CB8AC3E}">
        <p14:creationId xmlns:p14="http://schemas.microsoft.com/office/powerpoint/2010/main" val="166523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D142BA-6617-A2EE-F08D-E38F6719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815" y="643121"/>
            <a:ext cx="4799941" cy="1965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4A5072-23C6-5149-6D6D-9475A3DB9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013"/>
          <a:stretch/>
        </p:blipFill>
        <p:spPr>
          <a:xfrm>
            <a:off x="2517305" y="2813386"/>
            <a:ext cx="4319311" cy="1965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BC60E8-0BCA-C6C9-B298-11794CFC3BD7}"/>
              </a:ext>
            </a:extLst>
          </p:cNvPr>
          <p:cNvSpPr txBox="1"/>
          <p:nvPr/>
        </p:nvSpPr>
        <p:spPr>
          <a:xfrm>
            <a:off x="3425391" y="581753"/>
            <a:ext cx="355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74A63-9523-BB81-D339-EC21CB7A267F}"/>
              </a:ext>
            </a:extLst>
          </p:cNvPr>
          <p:cNvSpPr txBox="1"/>
          <p:nvPr/>
        </p:nvSpPr>
        <p:spPr>
          <a:xfrm>
            <a:off x="4216382" y="579364"/>
            <a:ext cx="467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C4D64-835A-6F4A-0ABE-30301C3E3B1C}"/>
              </a:ext>
            </a:extLst>
          </p:cNvPr>
          <p:cNvSpPr txBox="1"/>
          <p:nvPr/>
        </p:nvSpPr>
        <p:spPr>
          <a:xfrm>
            <a:off x="5044165" y="579364"/>
            <a:ext cx="467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bc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8DE1A-CB5D-EBC2-B411-B68D42706003}"/>
              </a:ext>
            </a:extLst>
          </p:cNvPr>
          <p:cNvSpPr txBox="1"/>
          <p:nvPr/>
        </p:nvSpPr>
        <p:spPr>
          <a:xfrm>
            <a:off x="5956900" y="578544"/>
            <a:ext cx="4520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bc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FA47EB-8C90-800D-3BD0-58322D099A6A}"/>
              </a:ext>
            </a:extLst>
          </p:cNvPr>
          <p:cNvSpPr txBox="1"/>
          <p:nvPr/>
        </p:nvSpPr>
        <p:spPr>
          <a:xfrm>
            <a:off x="3340608" y="28467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FAF0-B1D1-647E-FD2D-CAB2EC803336}"/>
              </a:ext>
            </a:extLst>
          </p:cNvPr>
          <p:cNvSpPr txBox="1"/>
          <p:nvPr/>
        </p:nvSpPr>
        <p:spPr>
          <a:xfrm>
            <a:off x="4241452" y="284677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58B04-B702-76BD-DAC4-59108BD4B1B1}"/>
              </a:ext>
            </a:extLst>
          </p:cNvPr>
          <p:cNvSpPr txBox="1"/>
          <p:nvPr/>
        </p:nvSpPr>
        <p:spPr>
          <a:xfrm>
            <a:off x="5175270" y="284677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B4B4B8-6AA9-1689-528B-B360698733EB}"/>
              </a:ext>
            </a:extLst>
          </p:cNvPr>
          <p:cNvSpPr txBox="1"/>
          <p:nvPr/>
        </p:nvSpPr>
        <p:spPr>
          <a:xfrm>
            <a:off x="6037351" y="284677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CA4F24-64C3-1148-1D7C-3C2C52ADB522}"/>
              </a:ext>
            </a:extLst>
          </p:cNvPr>
          <p:cNvSpPr txBox="1"/>
          <p:nvPr/>
        </p:nvSpPr>
        <p:spPr>
          <a:xfrm>
            <a:off x="4198166" y="4713232"/>
            <a:ext cx="1165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anova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(p=0.032**)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DA7B4A-3DB6-70AF-3B75-A842F3A17F82}"/>
              </a:ext>
            </a:extLst>
          </p:cNvPr>
          <p:cNvSpPr txBox="1"/>
          <p:nvPr/>
        </p:nvSpPr>
        <p:spPr>
          <a:xfrm>
            <a:off x="4216382" y="2510396"/>
            <a:ext cx="1606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anova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(p=0.005**)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C0D653-552B-38C5-7FDB-0C214BFA2953}"/>
              </a:ext>
            </a:extLst>
          </p:cNvPr>
          <p:cNvSpPr txBox="1"/>
          <p:nvPr/>
        </p:nvSpPr>
        <p:spPr>
          <a:xfrm>
            <a:off x="8371279" y="472358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AC3ED-675E-73C3-A48D-BEB3C45ED47D}"/>
              </a:ext>
            </a:extLst>
          </p:cNvPr>
          <p:cNvSpPr txBox="1"/>
          <p:nvPr/>
        </p:nvSpPr>
        <p:spPr>
          <a:xfrm rot="16200000">
            <a:off x="1933542" y="1270653"/>
            <a:ext cx="131993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P Content (g/g)</a:t>
            </a:r>
          </a:p>
        </p:txBody>
      </p:sp>
    </p:spTree>
    <p:extLst>
      <p:ext uri="{BB962C8B-B14F-4D97-AF65-F5344CB8AC3E}">
        <p14:creationId xmlns:p14="http://schemas.microsoft.com/office/powerpoint/2010/main" val="3387260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6B474B-2846-FD56-B98B-A849CA366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975" y="568090"/>
            <a:ext cx="4799942" cy="1965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E95253-5917-1C34-9B1E-D4BB97E62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83" y="2785758"/>
            <a:ext cx="4799942" cy="1965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207A7C-E4D8-9A43-D463-AF132DEE741F}"/>
              </a:ext>
            </a:extLst>
          </p:cNvPr>
          <p:cNvSpPr txBox="1"/>
          <p:nvPr/>
        </p:nvSpPr>
        <p:spPr>
          <a:xfrm>
            <a:off x="3526575" y="28850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3686B-FAF1-5C8A-33A5-1FE28BEAA5A9}"/>
              </a:ext>
            </a:extLst>
          </p:cNvPr>
          <p:cNvSpPr txBox="1"/>
          <p:nvPr/>
        </p:nvSpPr>
        <p:spPr>
          <a:xfrm>
            <a:off x="4445978" y="28850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61C4E-2C68-1F79-ABA0-9C0BB82B94C6}"/>
              </a:ext>
            </a:extLst>
          </p:cNvPr>
          <p:cNvSpPr txBox="1"/>
          <p:nvPr/>
        </p:nvSpPr>
        <p:spPr>
          <a:xfrm>
            <a:off x="5322649" y="2885078"/>
            <a:ext cx="319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bc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67EF8-32D3-90AA-13A6-E4C7A7209C4D}"/>
              </a:ext>
            </a:extLst>
          </p:cNvPr>
          <p:cNvSpPr txBox="1"/>
          <p:nvPr/>
        </p:nvSpPr>
        <p:spPr>
          <a:xfrm>
            <a:off x="6157873" y="2885078"/>
            <a:ext cx="319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F7773-0EED-26DC-EB51-65B9DFBBD8C1}"/>
              </a:ext>
            </a:extLst>
          </p:cNvPr>
          <p:cNvSpPr txBox="1"/>
          <p:nvPr/>
        </p:nvSpPr>
        <p:spPr>
          <a:xfrm>
            <a:off x="3414338" y="53334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897FC-1448-7F17-C06B-09A8C1634FCE}"/>
              </a:ext>
            </a:extLst>
          </p:cNvPr>
          <p:cNvSpPr txBox="1"/>
          <p:nvPr/>
        </p:nvSpPr>
        <p:spPr>
          <a:xfrm>
            <a:off x="4331611" y="533342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52D3D-FA5D-8FF5-D22A-A77FD61C8A38}"/>
              </a:ext>
            </a:extLst>
          </p:cNvPr>
          <p:cNvSpPr txBox="1"/>
          <p:nvPr/>
        </p:nvSpPr>
        <p:spPr>
          <a:xfrm>
            <a:off x="5245857" y="552546"/>
            <a:ext cx="319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D08989-1166-1688-9007-84FC6E243F7E}"/>
              </a:ext>
            </a:extLst>
          </p:cNvPr>
          <p:cNvSpPr txBox="1"/>
          <p:nvPr/>
        </p:nvSpPr>
        <p:spPr>
          <a:xfrm>
            <a:off x="6190203" y="53334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F6F99-11C0-D817-A51E-C3A022A8E9ED}"/>
              </a:ext>
            </a:extLst>
          </p:cNvPr>
          <p:cNvSpPr txBox="1"/>
          <p:nvPr/>
        </p:nvSpPr>
        <p:spPr>
          <a:xfrm>
            <a:off x="4301811" y="4574403"/>
            <a:ext cx="13324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anova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(p=5.32e-05**)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105DE-2DE2-094C-FC4D-D9B22D410A54}"/>
              </a:ext>
            </a:extLst>
          </p:cNvPr>
          <p:cNvSpPr txBox="1"/>
          <p:nvPr/>
        </p:nvSpPr>
        <p:spPr>
          <a:xfrm>
            <a:off x="4360998" y="2371081"/>
            <a:ext cx="16559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anova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(p=1.6e-07**)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305878-68A8-198F-8357-CF8E2403563D}"/>
              </a:ext>
            </a:extLst>
          </p:cNvPr>
          <p:cNvSpPr txBox="1"/>
          <p:nvPr/>
        </p:nvSpPr>
        <p:spPr>
          <a:xfrm rot="16200000">
            <a:off x="2161508" y="1235052"/>
            <a:ext cx="12086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>
                <a:latin typeface="+mj-lt"/>
              </a:rPr>
              <a:t>δ</a:t>
            </a:r>
            <a:r>
              <a:rPr lang="en-US" sz="1200" b="1" baseline="30000" dirty="0">
                <a:latin typeface="+mj-lt"/>
              </a:rPr>
              <a:t>15</a:t>
            </a:r>
            <a:r>
              <a:rPr lang="en-US" sz="1200" b="1" dirty="0">
                <a:latin typeface="+mj-lt"/>
              </a:rPr>
              <a:t>N(‰)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15F25-CA06-F424-1030-0597BAA42E76}"/>
              </a:ext>
            </a:extLst>
          </p:cNvPr>
          <p:cNvSpPr txBox="1"/>
          <p:nvPr/>
        </p:nvSpPr>
        <p:spPr>
          <a:xfrm rot="16200000">
            <a:off x="2158532" y="3473988"/>
            <a:ext cx="12086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1200" b="1" dirty="0">
                <a:latin typeface="+mj-lt"/>
              </a:rPr>
              <a:t>δ</a:t>
            </a:r>
            <a:r>
              <a:rPr lang="en-US" sz="1200" b="1" baseline="30000" dirty="0">
                <a:latin typeface="+mj-lt"/>
              </a:rPr>
              <a:t>13</a:t>
            </a:r>
            <a:r>
              <a:rPr lang="en-US" sz="1200" b="1" dirty="0">
                <a:latin typeface="+mj-lt"/>
              </a:rPr>
              <a:t>C(‰)</a:t>
            </a:r>
          </a:p>
        </p:txBody>
      </p:sp>
    </p:spTree>
    <p:extLst>
      <p:ext uri="{BB962C8B-B14F-4D97-AF65-F5344CB8AC3E}">
        <p14:creationId xmlns:p14="http://schemas.microsoft.com/office/powerpoint/2010/main" val="4210145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68"/>
          <p:cNvSpPr txBox="1">
            <a:spLocks noGrp="1"/>
          </p:cNvSpPr>
          <p:nvPr>
            <p:ph type="title"/>
          </p:nvPr>
        </p:nvSpPr>
        <p:spPr>
          <a:xfrm>
            <a:off x="4572000" y="1960438"/>
            <a:ext cx="3894095" cy="877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Conclusion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3F1C0-39B4-ECCF-6B6D-5D21B8A27134}"/>
              </a:ext>
            </a:extLst>
          </p:cNvPr>
          <p:cNvSpPr txBox="1"/>
          <p:nvPr/>
        </p:nvSpPr>
        <p:spPr>
          <a:xfrm>
            <a:off x="8371279" y="472358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680134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47"/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6161028" y="2510638"/>
            <a:ext cx="829448" cy="78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726;p47">
            <a:extLst>
              <a:ext uri="{FF2B5EF4-FFF2-40B4-BE49-F238E27FC236}">
                <a16:creationId xmlns:a16="http://schemas.microsoft.com/office/drawing/2014/main" id="{163CDD76-9000-62AF-CA82-2A464F09BE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2214058" y="2178918"/>
            <a:ext cx="960485" cy="87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26;p47">
            <a:extLst>
              <a:ext uri="{FF2B5EF4-FFF2-40B4-BE49-F238E27FC236}">
                <a16:creationId xmlns:a16="http://schemas.microsoft.com/office/drawing/2014/main" id="{434F45F0-5C4B-9740-1575-420D519F5C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 rot="3195755">
            <a:off x="4725282" y="1307367"/>
            <a:ext cx="960485" cy="87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719" name="Google Shape;1719;p47"/>
          <p:cNvSpPr txBox="1">
            <a:spLocks noGrp="1"/>
          </p:cNvSpPr>
          <p:nvPr>
            <p:ph type="title" idx="2"/>
          </p:nvPr>
        </p:nvSpPr>
        <p:spPr>
          <a:xfrm rot="-10295">
            <a:off x="621548" y="3204395"/>
            <a:ext cx="2636076" cy="4938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Grace Davenport</a:t>
            </a:r>
            <a:endParaRPr dirty="0"/>
          </a:p>
        </p:txBody>
      </p:sp>
      <p:sp>
        <p:nvSpPr>
          <p:cNvPr id="1720" name="Google Shape;1720;p47"/>
          <p:cNvSpPr txBox="1">
            <a:spLocks noGrp="1"/>
          </p:cNvSpPr>
          <p:nvPr>
            <p:ph type="subTitle" idx="1"/>
          </p:nvPr>
        </p:nvSpPr>
        <p:spPr>
          <a:xfrm rot="-9885">
            <a:off x="739731" y="3594146"/>
            <a:ext cx="2399710" cy="789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1A1A1A"/>
              </a:buClr>
              <a:buSzPts val="1100"/>
            </a:pPr>
            <a:r>
              <a:rPr lang="en" dirty="0"/>
              <a:t>REU Student</a:t>
            </a:r>
          </a:p>
          <a:p>
            <a:pPr marL="0" indent="0">
              <a:buClr>
                <a:srgbClr val="1A1A1A"/>
              </a:buClr>
              <a:buSzPts val="1100"/>
            </a:pPr>
            <a:r>
              <a:rPr lang="en" sz="1200" dirty="0"/>
              <a:t>Departm</a:t>
            </a:r>
            <a:r>
              <a:rPr lang="en-US" sz="1200" dirty="0" err="1"/>
              <a:t>ent</a:t>
            </a:r>
            <a:r>
              <a:rPr lang="en-US" sz="1200" dirty="0"/>
              <a:t> of Biology</a:t>
            </a:r>
          </a:p>
          <a:p>
            <a:pPr marL="0" indent="0">
              <a:buClr>
                <a:srgbClr val="1A1A1A"/>
              </a:buClr>
              <a:buSzPts val="1100"/>
            </a:pPr>
            <a:r>
              <a:rPr lang="en" sz="1200" dirty="0"/>
              <a:t>James Madison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endParaRPr lang="en-US" sz="1200" dirty="0"/>
          </a:p>
        </p:txBody>
      </p:sp>
      <p:sp>
        <p:nvSpPr>
          <p:cNvPr id="1721" name="Google Shape;1721;p47"/>
          <p:cNvSpPr txBox="1">
            <a:spLocks noGrp="1"/>
          </p:cNvSpPr>
          <p:nvPr>
            <p:ph type="title" idx="3"/>
          </p:nvPr>
        </p:nvSpPr>
        <p:spPr>
          <a:xfrm rot="-9886">
            <a:off x="3396464" y="3203895"/>
            <a:ext cx="2399410" cy="493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Erica Strope</a:t>
            </a:r>
            <a:endParaRPr dirty="0"/>
          </a:p>
        </p:txBody>
      </p:sp>
      <p:sp>
        <p:nvSpPr>
          <p:cNvPr id="1723" name="Google Shape;1723;p47"/>
          <p:cNvSpPr txBox="1">
            <a:spLocks noGrp="1"/>
          </p:cNvSpPr>
          <p:nvPr>
            <p:ph type="title" idx="5"/>
          </p:nvPr>
        </p:nvSpPr>
        <p:spPr>
          <a:xfrm rot="-9886">
            <a:off x="6006607" y="3203896"/>
            <a:ext cx="2399410" cy="4938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Joe Montoya</a:t>
            </a:r>
            <a:endParaRPr dirty="0"/>
          </a:p>
        </p:txBody>
      </p:sp>
      <p:sp>
        <p:nvSpPr>
          <p:cNvPr id="1724" name="Google Shape;1724;p47"/>
          <p:cNvSpPr txBox="1">
            <a:spLocks noGrp="1"/>
          </p:cNvSpPr>
          <p:nvPr>
            <p:ph type="subTitle" idx="6"/>
          </p:nvPr>
        </p:nvSpPr>
        <p:spPr>
          <a:xfrm rot="-10322">
            <a:off x="6007357" y="3598053"/>
            <a:ext cx="2397911" cy="789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Professor</a:t>
            </a:r>
          </a:p>
          <a:p>
            <a:pPr marL="0" indent="0"/>
            <a:r>
              <a:rPr lang="en-US" sz="1200" dirty="0"/>
              <a:t>School of Biological Sciences</a:t>
            </a:r>
            <a:endParaRPr lang="en"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Georgia Tech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37EDBA-7A64-B828-3144-6749A505B7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2" t="1681" r="-525" b="5553"/>
          <a:stretch/>
        </p:blipFill>
        <p:spPr>
          <a:xfrm>
            <a:off x="6372466" y="1338346"/>
            <a:ext cx="1509430" cy="1862102"/>
          </a:xfrm>
          <a:prstGeom prst="ellipse">
            <a:avLst/>
          </a:prstGeom>
        </p:spPr>
      </p:pic>
      <p:sp>
        <p:nvSpPr>
          <p:cNvPr id="35" name="Google Shape;1724;p47">
            <a:extLst>
              <a:ext uri="{FF2B5EF4-FFF2-40B4-BE49-F238E27FC236}">
                <a16:creationId xmlns:a16="http://schemas.microsoft.com/office/drawing/2014/main" id="{6D206DE4-A319-D6C4-974A-B949064F2074}"/>
              </a:ext>
            </a:extLst>
          </p:cNvPr>
          <p:cNvSpPr txBox="1">
            <a:spLocks/>
          </p:cNvSpPr>
          <p:nvPr/>
        </p:nvSpPr>
        <p:spPr>
          <a:xfrm rot="-10322">
            <a:off x="3405054" y="3593997"/>
            <a:ext cx="2397911" cy="78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" dirty="0"/>
              <a:t>Research Tech</a:t>
            </a:r>
          </a:p>
          <a:p>
            <a:pPr marL="0" indent="0"/>
            <a:r>
              <a:rPr lang="en-US" sz="1200" dirty="0"/>
              <a:t>School of Biological Sciences</a:t>
            </a:r>
          </a:p>
          <a:p>
            <a:pPr marL="0" indent="0"/>
            <a:r>
              <a:rPr lang="en" sz="1200" dirty="0"/>
              <a:t>Georgia Tech</a:t>
            </a:r>
          </a:p>
          <a:p>
            <a:pPr marL="0" indent="0"/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F476FC-7D98-9D4A-CEEB-54C3A2C68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4" t="5345" r="20072" b="38348"/>
          <a:stretch/>
        </p:blipFill>
        <p:spPr bwMode="auto">
          <a:xfrm>
            <a:off x="1184871" y="1302871"/>
            <a:ext cx="1509430" cy="191620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F39B366E-E9C6-9E90-A46B-17DB9771DF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273" t="16754" r="37497" b="21138"/>
          <a:stretch/>
        </p:blipFill>
        <p:spPr>
          <a:xfrm>
            <a:off x="3822415" y="1308013"/>
            <a:ext cx="1543219" cy="1922767"/>
          </a:xfrm>
          <a:prstGeom prst="ellipse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A253E8-BAC2-A2F1-7C50-65C16CB5A945}"/>
              </a:ext>
            </a:extLst>
          </p:cNvPr>
          <p:cNvSpPr txBox="1"/>
          <p:nvPr/>
        </p:nvSpPr>
        <p:spPr>
          <a:xfrm>
            <a:off x="8371279" y="472358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37E1F2-F22A-233C-04C9-37704E67F239}"/>
              </a:ext>
            </a:extLst>
          </p:cNvPr>
          <p:cNvSpPr/>
          <p:nvPr/>
        </p:nvSpPr>
        <p:spPr>
          <a:xfrm rot="5400000">
            <a:off x="7123699" y="2982956"/>
            <a:ext cx="3694194" cy="98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FD88F9-411D-2AC8-0F6C-F842F65EDB8B}"/>
              </a:ext>
            </a:extLst>
          </p:cNvPr>
          <p:cNvSpPr/>
          <p:nvPr/>
        </p:nvSpPr>
        <p:spPr>
          <a:xfrm>
            <a:off x="5224463" y="3881438"/>
            <a:ext cx="4400550" cy="1495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3FC45-AAE0-9F2F-4DFB-8712ABAE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Takeaways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1E6A76D-6A19-DB5B-24C9-83F95ECAB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123" y="1254041"/>
            <a:ext cx="7493375" cy="3390465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sz="2000" dirty="0"/>
              <a:t>C:P and N:P lower at night</a:t>
            </a:r>
          </a:p>
          <a:p>
            <a:pPr lvl="1">
              <a:lnSpc>
                <a:spcPct val="150000"/>
              </a:lnSpc>
              <a:buClr>
                <a:srgbClr val="FF0000"/>
              </a:buClr>
            </a:pPr>
            <a:r>
              <a:rPr lang="en-US" sz="1600" dirty="0"/>
              <a:t>Non-migratory zooplankton (day) are limited by P</a:t>
            </a:r>
            <a:endParaRPr lang="en-US" sz="2000" dirty="0"/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sz="2000" dirty="0"/>
              <a:t>C:N decreases as plume influence decreases</a:t>
            </a:r>
          </a:p>
          <a:p>
            <a:pPr lvl="1">
              <a:lnSpc>
                <a:spcPct val="150000"/>
              </a:lnSpc>
              <a:buClr>
                <a:srgbClr val="FF0000"/>
              </a:buClr>
            </a:pPr>
            <a:r>
              <a:rPr lang="en-US" sz="1600" dirty="0"/>
              <a:t>YPC most N stressed (no diazotrophs)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l-GR" sz="2000" dirty="0"/>
              <a:t>δ</a:t>
            </a:r>
            <a:r>
              <a:rPr lang="en-US" sz="2000" baseline="30000" dirty="0"/>
              <a:t>13</a:t>
            </a:r>
            <a:r>
              <a:rPr lang="en-US" sz="2000" dirty="0"/>
              <a:t>C peak in WPM </a:t>
            </a:r>
          </a:p>
          <a:p>
            <a:pPr lvl="1">
              <a:lnSpc>
                <a:spcPct val="150000"/>
              </a:lnSpc>
              <a:buClr>
                <a:srgbClr val="FF0000"/>
              </a:buClr>
            </a:pPr>
            <a:r>
              <a:rPr lang="en-US" sz="1600" dirty="0"/>
              <a:t>Uptake of varying cell sizes (large cells = ↑ </a:t>
            </a:r>
            <a:r>
              <a:rPr lang="el-GR" sz="1600" dirty="0"/>
              <a:t>δ</a:t>
            </a:r>
            <a:r>
              <a:rPr lang="el-GR" sz="1600" baseline="30000" dirty="0"/>
              <a:t>13</a:t>
            </a:r>
            <a:r>
              <a:rPr lang="en-US" sz="1600" dirty="0"/>
              <a:t>C)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l-GR" sz="2000" dirty="0"/>
              <a:t>δ</a:t>
            </a:r>
            <a:r>
              <a:rPr lang="en-US" sz="2000" baseline="30000" dirty="0"/>
              <a:t>15</a:t>
            </a:r>
            <a:r>
              <a:rPr lang="en-US" sz="2000" dirty="0"/>
              <a:t>N peak in WPM </a:t>
            </a:r>
          </a:p>
          <a:p>
            <a:pPr lvl="1">
              <a:lnSpc>
                <a:spcPct val="150000"/>
              </a:lnSpc>
              <a:buClr>
                <a:srgbClr val="FF0000"/>
              </a:buClr>
            </a:pPr>
            <a:r>
              <a:rPr lang="en-US" sz="1600" dirty="0"/>
              <a:t>Lag incorporating low </a:t>
            </a:r>
            <a:r>
              <a:rPr lang="el-GR" sz="1600" dirty="0"/>
              <a:t>δ</a:t>
            </a:r>
            <a:r>
              <a:rPr lang="el-GR" sz="1600" baseline="30000" dirty="0"/>
              <a:t>15</a:t>
            </a:r>
            <a:r>
              <a:rPr lang="en-US" sz="1600" dirty="0"/>
              <a:t>N values (from diazotrophs)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EDE6A-0307-555D-45DF-A6D7218FFA51}"/>
              </a:ext>
            </a:extLst>
          </p:cNvPr>
          <p:cNvSpPr txBox="1"/>
          <p:nvPr/>
        </p:nvSpPr>
        <p:spPr>
          <a:xfrm>
            <a:off x="8371279" y="472358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11917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AB43-427A-9AFC-9447-AEC16793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F08C4-A6C0-4A17-9F46-D4F773AE0E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Dr. Joseph Montoya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Erica </a:t>
            </a:r>
            <a:r>
              <a:rPr lang="en-US" sz="2000" dirty="0" err="1"/>
              <a:t>Strope</a:t>
            </a:r>
            <a:r>
              <a:rPr lang="en-US" sz="2000" dirty="0"/>
              <a:t> (</a:t>
            </a:r>
            <a:r>
              <a:rPr lang="en-US" sz="2000" dirty="0" err="1"/>
              <a:t>Ph.D</a:t>
            </a:r>
            <a:r>
              <a:rPr lang="en-US" sz="2000" dirty="0"/>
              <a:t> Student)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Anh Pham (</a:t>
            </a:r>
            <a:r>
              <a:rPr lang="en-US" sz="2000" dirty="0" err="1"/>
              <a:t>Ph.D</a:t>
            </a:r>
            <a:r>
              <a:rPr lang="en-US" sz="2000" dirty="0"/>
              <a:t> Candidate)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ACE REU</a:t>
            </a:r>
          </a:p>
          <a:p>
            <a:endParaRPr lang="en-US" sz="2000" dirty="0"/>
          </a:p>
        </p:txBody>
      </p:sp>
      <p:pic>
        <p:nvPicPr>
          <p:cNvPr id="15362" name="Picture 2" descr="Logos | Brand Guide">
            <a:extLst>
              <a:ext uri="{FF2B5EF4-FFF2-40B4-BE49-F238E27FC236}">
                <a16:creationId xmlns:a16="http://schemas.microsoft.com/office/drawing/2014/main" id="{5A217DD7-70A0-3DFB-588C-A6681A1A4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6" y="4018392"/>
            <a:ext cx="2830641" cy="100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NSF Logo | NSF - National Science Foundation">
            <a:extLst>
              <a:ext uri="{FF2B5EF4-FFF2-40B4-BE49-F238E27FC236}">
                <a16:creationId xmlns:a16="http://schemas.microsoft.com/office/drawing/2014/main" id="{ACB0B342-D063-39F5-0D9F-9D5D57C50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985" y="4014424"/>
            <a:ext cx="1005213" cy="101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40F8F1-D1E3-6048-8156-58F5F39B44A2}"/>
              </a:ext>
            </a:extLst>
          </p:cNvPr>
          <p:cNvSpPr txBox="1"/>
          <p:nvPr/>
        </p:nvSpPr>
        <p:spPr>
          <a:xfrm>
            <a:off x="7372058" y="4406890"/>
            <a:ext cx="2345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OCE-1737078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OCE-1851723</a:t>
            </a:r>
          </a:p>
        </p:txBody>
      </p:sp>
    </p:spTree>
    <p:extLst>
      <p:ext uri="{BB962C8B-B14F-4D97-AF65-F5344CB8AC3E}">
        <p14:creationId xmlns:p14="http://schemas.microsoft.com/office/powerpoint/2010/main" val="2595182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68"/>
          <p:cNvSpPr txBox="1">
            <a:spLocks noGrp="1"/>
          </p:cNvSpPr>
          <p:nvPr>
            <p:ph type="title"/>
          </p:nvPr>
        </p:nvSpPr>
        <p:spPr>
          <a:xfrm>
            <a:off x="4572000" y="1960438"/>
            <a:ext cx="3894095" cy="877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Background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9655F0-F281-6FDE-4727-27EF35DF7480}"/>
              </a:ext>
            </a:extLst>
          </p:cNvPr>
          <p:cNvSpPr txBox="1"/>
          <p:nvPr/>
        </p:nvSpPr>
        <p:spPr>
          <a:xfrm>
            <a:off x="8371279" y="472358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1726;p47">
            <a:extLst>
              <a:ext uri="{FF2B5EF4-FFF2-40B4-BE49-F238E27FC236}">
                <a16:creationId xmlns:a16="http://schemas.microsoft.com/office/drawing/2014/main" id="{7CAFB061-9D9B-E98C-3FDF-5482B83182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4894052" y="1173444"/>
            <a:ext cx="1264984" cy="1235243"/>
          </a:xfrm>
          <a:prstGeom prst="rect">
            <a:avLst/>
          </a:prstGeom>
          <a:noFill/>
          <a:ln>
            <a:noFill/>
          </a:ln>
        </p:spPr>
      </p:pic>
      <p:sp>
        <p:nvSpPr>
          <p:cNvPr id="2339" name="Google Shape;2339;p84"/>
          <p:cNvSpPr txBox="1">
            <a:spLocks noGrp="1"/>
          </p:cNvSpPr>
          <p:nvPr>
            <p:ph type="title"/>
          </p:nvPr>
        </p:nvSpPr>
        <p:spPr>
          <a:xfrm>
            <a:off x="1519382" y="1410263"/>
            <a:ext cx="2944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Zooplankton</a:t>
            </a:r>
            <a:endParaRPr dirty="0"/>
          </a:p>
        </p:txBody>
      </p:sp>
      <p:sp>
        <p:nvSpPr>
          <p:cNvPr id="2343" name="Google Shape;2343;p84"/>
          <p:cNvSpPr txBox="1"/>
          <p:nvPr/>
        </p:nvSpPr>
        <p:spPr>
          <a:xfrm>
            <a:off x="1661901" y="2219255"/>
            <a:ext cx="1208022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r>
              <a:rPr lang="en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oo</a:t>
            </a:r>
            <a:endParaRPr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4" name="Google Shape;2344;p84"/>
          <p:cNvSpPr txBox="1"/>
          <p:nvPr/>
        </p:nvSpPr>
        <p:spPr>
          <a:xfrm>
            <a:off x="1390794" y="2492345"/>
            <a:ext cx="24975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2"/>
                </a:solidFill>
                <a:latin typeface="Chivo Black"/>
                <a:ea typeface="Chivo Black"/>
                <a:cs typeface="Chivo Black"/>
                <a:sym typeface="Chivo Black"/>
              </a:rPr>
              <a:t>animal</a:t>
            </a:r>
            <a:endParaRPr sz="2200" dirty="0">
              <a:solidFill>
                <a:schemeClr val="accent2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2356" name="Google Shape;2356;p84"/>
          <p:cNvSpPr txBox="1"/>
          <p:nvPr/>
        </p:nvSpPr>
        <p:spPr>
          <a:xfrm>
            <a:off x="2577105" y="2150303"/>
            <a:ext cx="922799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  <a:latin typeface="Chivo Black"/>
                <a:ea typeface="Chivo Black"/>
                <a:cs typeface="Chivo Black"/>
                <a:sym typeface="Chivo Black"/>
              </a:rPr>
              <a:t>+</a:t>
            </a:r>
            <a:endParaRPr sz="3600" dirty="0">
              <a:solidFill>
                <a:schemeClr val="tx1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pic>
        <p:nvPicPr>
          <p:cNvPr id="2052" name="Picture 4" descr="Zooplankton Distribution and Abundance Studies in Alaska | NOAA Fisheries">
            <a:extLst>
              <a:ext uri="{FF2B5EF4-FFF2-40B4-BE49-F238E27FC236}">
                <a16:creationId xmlns:a16="http://schemas.microsoft.com/office/drawing/2014/main" id="{07A20C37-F6BF-DFFE-222D-0E4604BEA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6" r="22861"/>
          <a:stretch/>
        </p:blipFill>
        <p:spPr bwMode="auto">
          <a:xfrm>
            <a:off x="6271664" y="842282"/>
            <a:ext cx="2225784" cy="222157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are plankton?">
            <a:extLst>
              <a:ext uri="{FF2B5EF4-FFF2-40B4-BE49-F238E27FC236}">
                <a16:creationId xmlns:a16="http://schemas.microsoft.com/office/drawing/2014/main" id="{A846AB13-3DBB-746A-E9EF-37C60903B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r="15107"/>
          <a:stretch/>
        </p:blipFill>
        <p:spPr bwMode="auto">
          <a:xfrm>
            <a:off x="5134518" y="2592970"/>
            <a:ext cx="1473802" cy="144643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2344;p84">
            <a:extLst>
              <a:ext uri="{FF2B5EF4-FFF2-40B4-BE49-F238E27FC236}">
                <a16:creationId xmlns:a16="http://schemas.microsoft.com/office/drawing/2014/main" id="{FAF51B65-2BD8-C9BE-AF69-9315B9BBDBE8}"/>
              </a:ext>
            </a:extLst>
          </p:cNvPr>
          <p:cNvSpPr txBox="1"/>
          <p:nvPr/>
        </p:nvSpPr>
        <p:spPr>
          <a:xfrm>
            <a:off x="3198726" y="2492345"/>
            <a:ext cx="24975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2"/>
                </a:solidFill>
                <a:latin typeface="Chivo Black"/>
                <a:ea typeface="Chivo Black"/>
                <a:cs typeface="Chivo Black"/>
                <a:sym typeface="Chivo Black"/>
              </a:rPr>
              <a:t>drifter</a:t>
            </a:r>
            <a:endParaRPr sz="2200" dirty="0">
              <a:solidFill>
                <a:schemeClr val="accent2"/>
              </a:solidFill>
              <a:latin typeface="Chivo Black"/>
              <a:ea typeface="Chivo Black"/>
              <a:cs typeface="Chivo Black"/>
              <a:sym typeface="Chivo Black"/>
            </a:endParaRPr>
          </a:p>
        </p:txBody>
      </p:sp>
      <p:sp>
        <p:nvSpPr>
          <p:cNvPr id="26" name="Google Shape;2343;p84">
            <a:extLst>
              <a:ext uri="{FF2B5EF4-FFF2-40B4-BE49-F238E27FC236}">
                <a16:creationId xmlns:a16="http://schemas.microsoft.com/office/drawing/2014/main" id="{FB3F600F-9094-7ADE-CC25-9D6A6DAD99D0}"/>
              </a:ext>
            </a:extLst>
          </p:cNvPr>
          <p:cNvSpPr txBox="1"/>
          <p:nvPr/>
        </p:nvSpPr>
        <p:spPr>
          <a:xfrm>
            <a:off x="3239454" y="2229825"/>
            <a:ext cx="1208022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lankton</a:t>
            </a:r>
            <a:endParaRPr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345;p84">
            <a:extLst>
              <a:ext uri="{FF2B5EF4-FFF2-40B4-BE49-F238E27FC236}">
                <a16:creationId xmlns:a16="http://schemas.microsoft.com/office/drawing/2014/main" id="{6B05DB3E-D6DB-3E77-3041-C188B814021E}"/>
              </a:ext>
            </a:extLst>
          </p:cNvPr>
          <p:cNvSpPr txBox="1"/>
          <p:nvPr/>
        </p:nvSpPr>
        <p:spPr>
          <a:xfrm>
            <a:off x="1638401" y="3247235"/>
            <a:ext cx="24975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rimary + secondary consumers</a:t>
            </a:r>
            <a:endParaRPr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969AE9-9C7D-F89D-B139-E9060A02FE45}"/>
              </a:ext>
            </a:extLst>
          </p:cNvPr>
          <p:cNvSpPr txBox="1"/>
          <p:nvPr/>
        </p:nvSpPr>
        <p:spPr>
          <a:xfrm>
            <a:off x="8371279" y="472358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1726;p47">
            <a:extLst>
              <a:ext uri="{FF2B5EF4-FFF2-40B4-BE49-F238E27FC236}">
                <a16:creationId xmlns:a16="http://schemas.microsoft.com/office/drawing/2014/main" id="{A9C10697-569F-C00A-9468-E5226CECB3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3723962" y="190791"/>
            <a:ext cx="1903719" cy="170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726;p47">
            <a:extLst>
              <a:ext uri="{FF2B5EF4-FFF2-40B4-BE49-F238E27FC236}">
                <a16:creationId xmlns:a16="http://schemas.microsoft.com/office/drawing/2014/main" id="{FC04CF2B-789F-F7C5-83D6-CE3BAE79D19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5921536" y="806793"/>
            <a:ext cx="1903719" cy="170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726;p47">
            <a:extLst>
              <a:ext uri="{FF2B5EF4-FFF2-40B4-BE49-F238E27FC236}">
                <a16:creationId xmlns:a16="http://schemas.microsoft.com/office/drawing/2014/main" id="{E294369A-1D2F-AB47-A276-2C0E372988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1434035" y="783898"/>
            <a:ext cx="1903719" cy="170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26;p47">
            <a:extLst>
              <a:ext uri="{FF2B5EF4-FFF2-40B4-BE49-F238E27FC236}">
                <a16:creationId xmlns:a16="http://schemas.microsoft.com/office/drawing/2014/main" id="{0937110D-53FF-CE6E-C259-E22274F91A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-1570050" y="1568483"/>
            <a:ext cx="2348968" cy="2151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What Is Zooplankton, or Animal Plankton?">
            <a:extLst>
              <a:ext uri="{FF2B5EF4-FFF2-40B4-BE49-F238E27FC236}">
                <a16:creationId xmlns:a16="http://schemas.microsoft.com/office/drawing/2014/main" id="{414FF54F-00F2-6231-E48C-C7BB748D0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65"/>
          <a:stretch/>
        </p:blipFill>
        <p:spPr bwMode="auto">
          <a:xfrm>
            <a:off x="3698334" y="2674065"/>
            <a:ext cx="1840357" cy="179023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CA3E50-44C9-B3BA-DDC2-38C5057A50A4}"/>
              </a:ext>
            </a:extLst>
          </p:cNvPr>
          <p:cNvSpPr txBox="1"/>
          <p:nvPr/>
        </p:nvSpPr>
        <p:spPr>
          <a:xfrm>
            <a:off x="3747342" y="3328627"/>
            <a:ext cx="1840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zooplankton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A0480B3-C17C-AD61-BD29-B0E33FD2CBBF}"/>
              </a:ext>
            </a:extLst>
          </p:cNvPr>
          <p:cNvSpPr/>
          <p:nvPr/>
        </p:nvSpPr>
        <p:spPr>
          <a:xfrm rot="18650553">
            <a:off x="3220213" y="2260999"/>
            <a:ext cx="268297" cy="547854"/>
          </a:xfrm>
          <a:prstGeom prst="downArrow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oogle Shape;1726;p47">
            <a:extLst>
              <a:ext uri="{FF2B5EF4-FFF2-40B4-BE49-F238E27FC236}">
                <a16:creationId xmlns:a16="http://schemas.microsoft.com/office/drawing/2014/main" id="{7CA28CE6-A4F9-9E3C-B9D1-6A4C761215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7890407" y="4009334"/>
            <a:ext cx="2348968" cy="2151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726;p47">
            <a:extLst>
              <a:ext uri="{FF2B5EF4-FFF2-40B4-BE49-F238E27FC236}">
                <a16:creationId xmlns:a16="http://schemas.microsoft.com/office/drawing/2014/main" id="{3391A580-E33A-3AA8-C593-C69FB801F4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-305269" y="190791"/>
            <a:ext cx="1037699" cy="10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726;p47">
            <a:extLst>
              <a:ext uri="{FF2B5EF4-FFF2-40B4-BE49-F238E27FC236}">
                <a16:creationId xmlns:a16="http://schemas.microsoft.com/office/drawing/2014/main" id="{8E4E9025-06A9-F402-CB2A-2005611550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289" t="18495" r="31679" b="21689"/>
          <a:stretch/>
        </p:blipFill>
        <p:spPr>
          <a:xfrm>
            <a:off x="720261" y="0"/>
            <a:ext cx="608122" cy="60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AF41016E-979B-1629-D532-8E5BDA117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5841" y="660624"/>
            <a:ext cx="31678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290513" indent="-290513" algn="ctr"/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Carbon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 </a:t>
            </a:r>
          </a:p>
          <a:p>
            <a:pPr marL="290513" indent="-290513" algn="ctr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organic matter</a:t>
            </a:r>
            <a:endParaRPr lang="en-US" sz="18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433DB50E-8648-F408-C7B2-1DBCFF69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5524" y="1164974"/>
            <a:ext cx="215527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290513" indent="-290513" algn="ctr"/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Nitrogen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290513" indent="-290513" algn="ctr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proteins </a:t>
            </a:r>
          </a:p>
          <a:p>
            <a:pPr marL="290513" indent="-290513" algn="ctr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nucleic acid</a:t>
            </a:r>
            <a:endParaRPr lang="en-US" sz="18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58B1102F-914E-3413-28FF-0FF1F44E9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1280" y="1247886"/>
            <a:ext cx="206969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290513" indent="-290513" algn="ctr"/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Phosphorus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290513" indent="-290513" algn="ctr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nucleic acid</a:t>
            </a:r>
          </a:p>
          <a:p>
            <a:pPr marL="290513" indent="-290513" algn="ctr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lipids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B076D3-DFD4-E74A-F564-AB5AAAABE424}"/>
              </a:ext>
            </a:extLst>
          </p:cNvPr>
          <p:cNvSpPr txBox="1"/>
          <p:nvPr/>
        </p:nvSpPr>
        <p:spPr>
          <a:xfrm>
            <a:off x="8371279" y="472358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99446CE4-7403-0216-300C-67F8D8C536A5}"/>
              </a:ext>
            </a:extLst>
          </p:cNvPr>
          <p:cNvSpPr/>
          <p:nvPr/>
        </p:nvSpPr>
        <p:spPr>
          <a:xfrm>
            <a:off x="4491310" y="1960216"/>
            <a:ext cx="268297" cy="547854"/>
          </a:xfrm>
          <a:prstGeom prst="downArrow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38F2CEBD-BA74-A537-420B-AC3318935307}"/>
              </a:ext>
            </a:extLst>
          </p:cNvPr>
          <p:cNvSpPr/>
          <p:nvPr/>
        </p:nvSpPr>
        <p:spPr>
          <a:xfrm rot="2604179">
            <a:off x="5628965" y="2301696"/>
            <a:ext cx="268297" cy="547854"/>
          </a:xfrm>
          <a:prstGeom prst="downArrow">
            <a:avLst/>
          </a:prstGeom>
          <a:solidFill>
            <a:srgbClr val="0070C0"/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8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5E58B4B-6881-BB06-264D-BC612B292354}"/>
              </a:ext>
            </a:extLst>
          </p:cNvPr>
          <p:cNvSpPr/>
          <p:nvPr/>
        </p:nvSpPr>
        <p:spPr>
          <a:xfrm rot="5400000">
            <a:off x="6757918" y="2920781"/>
            <a:ext cx="1371729" cy="3412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C04E5-8B16-0FEE-FAEB-D428DE7FDCDD}"/>
              </a:ext>
            </a:extLst>
          </p:cNvPr>
          <p:cNvSpPr/>
          <p:nvPr/>
        </p:nvSpPr>
        <p:spPr>
          <a:xfrm>
            <a:off x="8371279" y="1865539"/>
            <a:ext cx="1001321" cy="3412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A683484-4504-8B97-E0D3-0B1A51790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053497"/>
              </p:ext>
            </p:extLst>
          </p:nvPr>
        </p:nvGraphicFramePr>
        <p:xfrm>
          <a:off x="743821" y="1744306"/>
          <a:ext cx="7881937" cy="216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638800" imgH="1549400" progId="Word.Document.8">
                  <p:embed/>
                </p:oleObj>
              </mc:Choice>
              <mc:Fallback>
                <p:oleObj name="Document" r:id="rId3" imgW="5638800" imgH="1549400" progId="Word.Document.8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A683484-4504-8B97-E0D3-0B1A517907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821" y="1744306"/>
                        <a:ext cx="7881937" cy="216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FC70544-74E6-F25F-505E-270E16C4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Redfield Ratio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83C86-36F1-FE0B-9B59-8FCEABB08058}"/>
              </a:ext>
            </a:extLst>
          </p:cNvPr>
          <p:cNvSpPr txBox="1"/>
          <p:nvPr/>
        </p:nvSpPr>
        <p:spPr>
          <a:xfrm>
            <a:off x="8371279" y="472358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2C3B81-AC1F-72F4-393F-05405A5751D1}"/>
              </a:ext>
            </a:extLst>
          </p:cNvPr>
          <p:cNvSpPr/>
          <p:nvPr/>
        </p:nvSpPr>
        <p:spPr>
          <a:xfrm>
            <a:off x="3019544" y="3210078"/>
            <a:ext cx="791935" cy="45311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2D4FAF-C8D9-7B6E-7418-E4F790A0226F}"/>
              </a:ext>
            </a:extLst>
          </p:cNvPr>
          <p:cNvSpPr/>
          <p:nvPr/>
        </p:nvSpPr>
        <p:spPr>
          <a:xfrm>
            <a:off x="5561240" y="3192178"/>
            <a:ext cx="791935" cy="45311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AC894E-A2BA-AB28-9E8D-244F63E54205}"/>
              </a:ext>
            </a:extLst>
          </p:cNvPr>
          <p:cNvSpPr/>
          <p:nvPr/>
        </p:nvSpPr>
        <p:spPr>
          <a:xfrm>
            <a:off x="6836232" y="3201917"/>
            <a:ext cx="791935" cy="45311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7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A413BA-F3FF-4332-933A-9F001CF0ABB3}"/>
              </a:ext>
            </a:extLst>
          </p:cNvPr>
          <p:cNvSpPr/>
          <p:nvPr/>
        </p:nvSpPr>
        <p:spPr>
          <a:xfrm>
            <a:off x="8430750" y="2828925"/>
            <a:ext cx="850282" cy="2371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8" name="Google Shape;1668;p41"/>
          <p:cNvSpPr txBox="1">
            <a:spLocks noGrp="1"/>
          </p:cNvSpPr>
          <p:nvPr>
            <p:ph type="title"/>
          </p:nvPr>
        </p:nvSpPr>
        <p:spPr>
          <a:xfrm>
            <a:off x="713250" y="5571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Isotopes</a:t>
            </a:r>
            <a:endParaRPr dirty="0"/>
          </a:p>
        </p:txBody>
      </p:sp>
      <p:pic>
        <p:nvPicPr>
          <p:cNvPr id="6" name="Picture 2" descr="Isotope - Energy Education">
            <a:extLst>
              <a:ext uri="{FF2B5EF4-FFF2-40B4-BE49-F238E27FC236}">
                <a16:creationId xmlns:a16="http://schemas.microsoft.com/office/drawing/2014/main" id="{6B9CB6DC-BE28-A5B4-FFD2-883BB5665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8" t="9123" r="34858" b="31270"/>
          <a:stretch/>
        </p:blipFill>
        <p:spPr bwMode="auto">
          <a:xfrm>
            <a:off x="2660076" y="1951573"/>
            <a:ext cx="1071380" cy="102821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sotope - Energy Education">
            <a:extLst>
              <a:ext uri="{FF2B5EF4-FFF2-40B4-BE49-F238E27FC236}">
                <a16:creationId xmlns:a16="http://schemas.microsoft.com/office/drawing/2014/main" id="{06236757-3F21-FA30-B1E5-0CE844CC6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9" t="8896" r="64254" b="34157"/>
          <a:stretch/>
        </p:blipFill>
        <p:spPr bwMode="auto">
          <a:xfrm>
            <a:off x="1236821" y="1955795"/>
            <a:ext cx="1019913" cy="98234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5DEDD3-CA70-F16F-8B86-08E12D7FCBBC}"/>
              </a:ext>
            </a:extLst>
          </p:cNvPr>
          <p:cNvSpPr txBox="1"/>
          <p:nvPr/>
        </p:nvSpPr>
        <p:spPr>
          <a:xfrm>
            <a:off x="2453918" y="3071018"/>
            <a:ext cx="1624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Carbon 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A4589-C0AC-71CE-99B0-3376A5F0749C}"/>
              </a:ext>
            </a:extLst>
          </p:cNvPr>
          <p:cNvSpPr txBox="1"/>
          <p:nvPr/>
        </p:nvSpPr>
        <p:spPr>
          <a:xfrm>
            <a:off x="934665" y="3071018"/>
            <a:ext cx="1624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Carbon 12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B0F0B9-B7D9-40E5-21EF-173126FC0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779" y="2887054"/>
            <a:ext cx="3349928" cy="6111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26DB56-491C-910D-5E77-E0E305F57806}"/>
              </a:ext>
            </a:extLst>
          </p:cNvPr>
          <p:cNvSpPr txBox="1"/>
          <p:nvPr/>
        </p:nvSpPr>
        <p:spPr>
          <a:xfrm>
            <a:off x="8371279" y="472358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42AE1A-D92C-0A45-4A48-5F3964980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458" y="2041328"/>
            <a:ext cx="3224571" cy="5902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06;p54">
            <a:extLst>
              <a:ext uri="{FF2B5EF4-FFF2-40B4-BE49-F238E27FC236}">
                <a16:creationId xmlns:a16="http://schemas.microsoft.com/office/drawing/2014/main" id="{AEBAD661-944C-2217-2218-A749E65F0E57}"/>
              </a:ext>
            </a:extLst>
          </p:cNvPr>
          <p:cNvSpPr txBox="1">
            <a:spLocks/>
          </p:cNvSpPr>
          <p:nvPr/>
        </p:nvSpPr>
        <p:spPr>
          <a:xfrm>
            <a:off x="4877037" y="1528081"/>
            <a:ext cx="3755211" cy="196488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38100" algn="ctr"/>
            <a:r>
              <a:rPr lang="de-DE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Carbon</a:t>
            </a:r>
            <a:r>
              <a:rPr lang="de-DE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Animals slightly enriched in (+) </a:t>
            </a:r>
            <a:r>
              <a:rPr lang="de-DE" sz="18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</a:t>
            </a:r>
            <a:r>
              <a:rPr lang="de-DE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 by 0.2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‰</a:t>
            </a:r>
            <a:endParaRPr lang="de-DE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R="38100" algn="ctr"/>
            <a:endParaRPr lang="de-DE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R="38100" algn="ctr"/>
            <a:endParaRPr lang="de-DE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R="38100" algn="ctr"/>
            <a:r>
              <a:rPr lang="de-DE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Nitrogen</a:t>
            </a:r>
            <a:r>
              <a:rPr lang="de-DE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Animals enriched (+) in </a:t>
            </a:r>
            <a:r>
              <a:rPr lang="de-DE" sz="18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</a:t>
            </a:r>
            <a:r>
              <a:rPr lang="de-DE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 by 3.2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‰</a:t>
            </a:r>
            <a:endParaRPr lang="de-DE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R="38100" algn="ctr"/>
            <a:endParaRPr lang="de-DE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19F3A01-8B46-D0BB-995F-6B02462E3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66" r="12713"/>
          <a:stretch/>
        </p:blipFill>
        <p:spPr>
          <a:xfrm>
            <a:off x="143832" y="1279143"/>
            <a:ext cx="4378971" cy="1286481"/>
          </a:xfrm>
          <a:prstGeom prst="rect">
            <a:avLst/>
          </a:prstGeom>
        </p:spPr>
      </p:pic>
      <p:pic>
        <p:nvPicPr>
          <p:cNvPr id="4" name="Picture 3" descr="A picture containing text, device, caliper&#10;&#10;Description automatically generated">
            <a:extLst>
              <a:ext uri="{FF2B5EF4-FFF2-40B4-BE49-F238E27FC236}">
                <a16:creationId xmlns:a16="http://schemas.microsoft.com/office/drawing/2014/main" id="{5CF2395F-3293-C5B4-23A3-9E578C446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11"/>
          <a:stretch/>
        </p:blipFill>
        <p:spPr>
          <a:xfrm>
            <a:off x="71521" y="2696300"/>
            <a:ext cx="4695262" cy="1286481"/>
          </a:xfrm>
          <a:prstGeom prst="rect">
            <a:avLst/>
          </a:prstGeom>
        </p:spPr>
      </p:pic>
      <p:pic>
        <p:nvPicPr>
          <p:cNvPr id="5" name="Google Shape;1726;p47">
            <a:extLst>
              <a:ext uri="{FF2B5EF4-FFF2-40B4-BE49-F238E27FC236}">
                <a16:creationId xmlns:a16="http://schemas.microsoft.com/office/drawing/2014/main" id="{0937110D-53FF-CE6E-C259-E22274F91A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289" t="18495" r="31679" b="21689"/>
          <a:stretch/>
        </p:blipFill>
        <p:spPr>
          <a:xfrm>
            <a:off x="7715128" y="3615419"/>
            <a:ext cx="2079221" cy="189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26;p47">
            <a:extLst>
              <a:ext uri="{FF2B5EF4-FFF2-40B4-BE49-F238E27FC236}">
                <a16:creationId xmlns:a16="http://schemas.microsoft.com/office/drawing/2014/main" id="{7C6A1F93-EEDE-1F54-3748-18AC2626854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289" t="18495" r="31679" b="21689"/>
          <a:stretch/>
        </p:blipFill>
        <p:spPr>
          <a:xfrm>
            <a:off x="6754643" y="4633618"/>
            <a:ext cx="960485" cy="87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26;p47">
            <a:extLst>
              <a:ext uri="{FF2B5EF4-FFF2-40B4-BE49-F238E27FC236}">
                <a16:creationId xmlns:a16="http://schemas.microsoft.com/office/drawing/2014/main" id="{9149C709-60D8-31D5-5D1F-68155814DF5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4289" t="18495" r="31679" b="21689"/>
          <a:stretch/>
        </p:blipFill>
        <p:spPr>
          <a:xfrm>
            <a:off x="6971872" y="3982781"/>
            <a:ext cx="690507" cy="6508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74637F-E3FA-F28E-09C7-A7FC5319841A}"/>
              </a:ext>
            </a:extLst>
          </p:cNvPr>
          <p:cNvSpPr txBox="1"/>
          <p:nvPr/>
        </p:nvSpPr>
        <p:spPr>
          <a:xfrm>
            <a:off x="1706947" y="4000408"/>
            <a:ext cx="4896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Peterson and Fry (1987)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EE46B-58AF-9861-6B7D-5B829C5ED84A}"/>
              </a:ext>
            </a:extLst>
          </p:cNvPr>
          <p:cNvSpPr txBox="1"/>
          <p:nvPr/>
        </p:nvSpPr>
        <p:spPr>
          <a:xfrm>
            <a:off x="8371279" y="472358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214180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FD62CFD-E704-002D-DFA9-3CA545D37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380"/>
            <a:ext cx="5045529" cy="4339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683EF3-CDA6-4531-BB37-DB6214265EE9}"/>
              </a:ext>
            </a:extLst>
          </p:cNvPr>
          <p:cNvSpPr txBox="1"/>
          <p:nvPr/>
        </p:nvSpPr>
        <p:spPr>
          <a:xfrm>
            <a:off x="4448558" y="1701070"/>
            <a:ext cx="3922721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l-GR" sz="2000" b="1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δ</a:t>
            </a:r>
            <a:r>
              <a:rPr lang="en-US" sz="2000" b="1" baseline="30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can:</a:t>
            </a:r>
          </a:p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 trophic position</a:t>
            </a:r>
          </a:p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reflect food source’s N</a:t>
            </a:r>
          </a:p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7B70F-F653-DD35-95E9-94520843FA14}"/>
              </a:ext>
            </a:extLst>
          </p:cNvPr>
          <p:cNvSpPr txBox="1"/>
          <p:nvPr/>
        </p:nvSpPr>
        <p:spPr>
          <a:xfrm>
            <a:off x="8371279" y="472358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44795381"/>
      </p:ext>
    </p:extLst>
  </p:cSld>
  <p:clrMapOvr>
    <a:masterClrMapping/>
  </p:clrMapOvr>
</p:sld>
</file>

<file path=ppt/theme/theme1.xml><?xml version="1.0" encoding="utf-8"?>
<a:theme xmlns:a="http://schemas.openxmlformats.org/drawingml/2006/main" name="Meerwasser Pitch Deck by Slidesgo">
  <a:themeElements>
    <a:clrScheme name="Simple Light">
      <a:dk1>
        <a:srgbClr val="154D58"/>
      </a:dk1>
      <a:lt1>
        <a:srgbClr val="FFFFFF"/>
      </a:lt1>
      <a:dk2>
        <a:srgbClr val="168B91"/>
      </a:dk2>
      <a:lt2>
        <a:srgbClr val="6FA8DC"/>
      </a:lt2>
      <a:accent1>
        <a:srgbClr val="9FC5E8"/>
      </a:accent1>
      <a:accent2>
        <a:srgbClr val="9EDCD9"/>
      </a:accent2>
      <a:accent3>
        <a:srgbClr val="93C47D"/>
      </a:accent3>
      <a:accent4>
        <a:srgbClr val="B6D7A8"/>
      </a:accent4>
      <a:accent5>
        <a:srgbClr val="FFFFFF"/>
      </a:accent5>
      <a:accent6>
        <a:srgbClr val="FFFFFF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9304</TotalTime>
  <Words>641</Words>
  <Application>Microsoft Office PowerPoint</Application>
  <PresentationFormat>On-screen Show (16:9)</PresentationFormat>
  <Paragraphs>170</Paragraphs>
  <Slides>21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Chivo Black</vt:lpstr>
      <vt:lpstr>Anaheim</vt:lpstr>
      <vt:lpstr>Open Sans</vt:lpstr>
      <vt:lpstr>Proxima Nova</vt:lpstr>
      <vt:lpstr>Century Gothic</vt:lpstr>
      <vt:lpstr>Roboto Condensed Light</vt:lpstr>
      <vt:lpstr>Proxima Nova Semibold</vt:lpstr>
      <vt:lpstr>Arial</vt:lpstr>
      <vt:lpstr>Times New Roman</vt:lpstr>
      <vt:lpstr>Meerwasser Pitch Deck by Slidesgo</vt:lpstr>
      <vt:lpstr>Slidesgo Final Pages</vt:lpstr>
      <vt:lpstr>Document</vt:lpstr>
      <vt:lpstr>Zooplankton Elemental Composition in the Amazon River Plume Region </vt:lpstr>
      <vt:lpstr>Grace Davenport</vt:lpstr>
      <vt:lpstr>Background</vt:lpstr>
      <vt:lpstr>Zooplankton</vt:lpstr>
      <vt:lpstr>PowerPoint Presentation</vt:lpstr>
      <vt:lpstr>The Redfield Ratio</vt:lpstr>
      <vt:lpstr>Isotopes</vt:lpstr>
      <vt:lpstr>PowerPoint Presentation</vt:lpstr>
      <vt:lpstr>PowerPoint Presentation</vt:lpstr>
      <vt:lpstr>Methodology</vt:lpstr>
      <vt:lpstr>Tropical River Plumes</vt:lpstr>
      <vt:lpstr>Amazon River Plume</vt:lpstr>
      <vt:lpstr>Cruise EN614</vt:lpstr>
      <vt:lpstr>PowerPoint Presentation</vt:lpstr>
      <vt:lpstr>Results</vt:lpstr>
      <vt:lpstr>PowerPoint Presentation</vt:lpstr>
      <vt:lpstr>PowerPoint Presentation</vt:lpstr>
      <vt:lpstr>PowerPoint Presentation</vt:lpstr>
      <vt:lpstr>Conclusion</vt:lpstr>
      <vt:lpstr>Key Takeaways</vt:lpstr>
      <vt:lpstr>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Zooplankton Elemental Composition in the Amazon River Plume Region</dc:title>
  <dc:creator>Grace Davenport</dc:creator>
  <cp:lastModifiedBy>Davenport, Grace Hopkins - davenpgh</cp:lastModifiedBy>
  <cp:revision>17</cp:revision>
  <dcterms:modified xsi:type="dcterms:W3CDTF">2022-09-13T19:40:27Z</dcterms:modified>
</cp:coreProperties>
</file>